
<file path=[Content_Types].xml><?xml version="1.0" encoding="utf-8"?>
<Types xmlns="http://schemas.openxmlformats.org/package/2006/content-types">
  <Default Extension="jpeg" ContentType="image/jpeg"/>
  <Default Extension="JPG" ContentType="image/.jpg"/>
  <Default Extension="png" ContentType="image/png"/>
  <Default Extension="wdp" ContentType="image/vnd.ms-photo"/>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commentAuthors.xml" ContentType="application/vnd.openxmlformats-officedocument.presentationml.commentAuthors+xml"/>
  <Override PartName="/ppt/diagrams/colors1.xml" ContentType="application/vnd.openxmlformats-officedocument.drawingml.diagramColors+xml"/>
  <Override PartName="/ppt/diagrams/colors2.xml" ContentType="application/vnd.openxmlformats-officedocument.drawingml.diagramColors+xml"/>
  <Override PartName="/ppt/diagrams/data1.xml" ContentType="application/vnd.openxmlformats-officedocument.drawingml.diagramData+xml"/>
  <Override PartName="/ppt/diagrams/data2.xml" ContentType="application/vnd.openxmlformats-officedocument.drawingml.diagramData+xml"/>
  <Override PartName="/ppt/diagrams/drawing1.xml" ContentType="application/vnd.ms-office.drawingml.diagramDrawing+xml"/>
  <Override PartName="/ppt/diagrams/drawing2.xml" ContentType="application/vnd.ms-office.drawingml.diagramDrawing+xml"/>
  <Override PartName="/ppt/diagrams/layout1.xml" ContentType="application/vnd.openxmlformats-officedocument.drawingml.diagramLayout+xml"/>
  <Override PartName="/ppt/diagrams/layout2.xml" ContentType="application/vnd.openxmlformats-officedocument.drawingml.diagramLayout+xml"/>
  <Override PartName="/ppt/diagrams/quickStyle1.xml" ContentType="application/vnd.openxmlformats-officedocument.drawingml.diagramStyle+xml"/>
  <Override PartName="/ppt/diagrams/quickStyle2.xml" ContentType="application/vnd.openxmlformats-officedocument.drawingml.diagramStyle+xml"/>
  <Override PartName="/ppt/fonts/font1.fntdata" ContentType="application/x-fontdata"/>
  <Override PartName="/ppt/fonts/font10.fntdata" ContentType="application/x-fontdata"/>
  <Override PartName="/ppt/fonts/font2.fntdata" ContentType="application/x-fontdata"/>
  <Override PartName="/ppt/fonts/font3.fntdata" ContentType="application/x-fontdata"/>
  <Override PartName="/ppt/fonts/font4.fntdata" ContentType="application/x-fontdata"/>
  <Override PartName="/ppt/fonts/font5.fntdata" ContentType="application/x-fontdata"/>
  <Override PartName="/ppt/fonts/font6.fntdata" ContentType="application/x-fontdata"/>
  <Override PartName="/ppt/fonts/font7.fntdata" ContentType="application/x-fontdata"/>
  <Override PartName="/ppt/fonts/font8.fntdata" ContentType="application/x-fontdata"/>
  <Override PartName="/ppt/fonts/font9.fntdata" ContentType="application/x-fontdata"/>
  <Override PartName="/ppt/handoutMasters/handoutMaster1.xml" ContentType="application/vnd.openxmlformats-officedocument.presentationml.handoutMaster+xml"/>
  <Override PartName="/ppt/media/image3.svg" ContentType="image/svg+xml"/>
  <Override PartName="/ppt/media/image4.svg" ContentType="image/svg+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xml" ContentType="application/vnd.openxmlformats-officedocument.presentationml.notesSlide+xml"/>
  <Override PartName="/ppt/notesSlides/notesSlide20.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ags/tag1.xml" ContentType="application/vnd.openxmlformats-officedocument.presentationml.tags+xml"/>
  <Override PartName="/ppt/tags/tag10.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tags/tag109.xml" ContentType="application/vnd.openxmlformats-officedocument.presentationml.tags+xml"/>
  <Override PartName="/ppt/tags/tag11.xml" ContentType="application/vnd.openxmlformats-officedocument.presentationml.tags+xml"/>
  <Override PartName="/ppt/tags/tag110.xml" ContentType="application/vnd.openxmlformats-officedocument.presentationml.tags+xml"/>
  <Override PartName="/ppt/tags/tag111.xml" ContentType="application/vnd.openxmlformats-officedocument.presentationml.tags+xml"/>
  <Override PartName="/ppt/tags/tag112.xml" ContentType="application/vnd.openxmlformats-officedocument.presentationml.tags+xml"/>
  <Override PartName="/ppt/tags/tag113.xml" ContentType="application/vnd.openxmlformats-officedocument.presentationml.tags+xml"/>
  <Override PartName="/ppt/tags/tag114.xml" ContentType="application/vnd.openxmlformats-officedocument.presentationml.tags+xml"/>
  <Override PartName="/ppt/tags/tag115.xml" ContentType="application/vnd.openxmlformats-officedocument.presentationml.tags+xml"/>
  <Override PartName="/ppt/tags/tag116.xml" ContentType="application/vnd.openxmlformats-officedocument.presentationml.tags+xml"/>
  <Override PartName="/ppt/tags/tag117.xml" ContentType="application/vnd.openxmlformats-officedocument.presentationml.tags+xml"/>
  <Override PartName="/ppt/tags/tag118.xml" ContentType="application/vnd.openxmlformats-officedocument.presentationml.tags+xml"/>
  <Override PartName="/ppt/tags/tag119.xml" ContentType="application/vnd.openxmlformats-officedocument.presentationml.tags+xml"/>
  <Override PartName="/ppt/tags/tag12.xml" ContentType="application/vnd.openxmlformats-officedocument.presentationml.tags+xml"/>
  <Override PartName="/ppt/tags/tag120.xml" ContentType="application/vnd.openxmlformats-officedocument.presentationml.tags+xml"/>
  <Override PartName="/ppt/tags/tag121.xml" ContentType="application/vnd.openxmlformats-officedocument.presentationml.tags+xml"/>
  <Override PartName="/ppt/tags/tag122.xml" ContentType="application/vnd.openxmlformats-officedocument.presentationml.tags+xml"/>
  <Override PartName="/ppt/tags/tag123.xml" ContentType="application/vnd.openxmlformats-officedocument.presentationml.tags+xml"/>
  <Override PartName="/ppt/tags/tag124.xml" ContentType="application/vnd.openxmlformats-officedocument.presentationml.tags+xml"/>
  <Override PartName="/ppt/tags/tag125.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tags/tag63.xml" ContentType="application/vnd.openxmlformats-officedocument.presentationml.tags+xml"/>
  <Override PartName="/ppt/tags/tag64.xml" ContentType="application/vnd.openxmlformats-officedocument.presentationml.tags+xml"/>
  <Override PartName="/ppt/tags/tag65.xml" ContentType="application/vnd.openxmlformats-officedocument.presentationml.tags+xml"/>
  <Override PartName="/ppt/tags/tag66.xml" ContentType="application/vnd.openxmlformats-officedocument.presentationml.tags+xml"/>
  <Override PartName="/ppt/tags/tag67.xml" ContentType="application/vnd.openxmlformats-officedocument.presentationml.tags+xml"/>
  <Override PartName="/ppt/tags/tag68.xml" ContentType="application/vnd.openxmlformats-officedocument.presentationml.tags+xml"/>
  <Override PartName="/ppt/tags/tag69.xml" ContentType="application/vnd.openxmlformats-officedocument.presentationml.tags+xml"/>
  <Override PartName="/ppt/tags/tag7.xml" ContentType="application/vnd.openxmlformats-officedocument.presentationml.tags+xml"/>
  <Override PartName="/ppt/tags/tag70.xml" ContentType="application/vnd.openxmlformats-officedocument.presentationml.tags+xml"/>
  <Override PartName="/ppt/tags/tag71.xml" ContentType="application/vnd.openxmlformats-officedocument.presentationml.tags+xml"/>
  <Override PartName="/ppt/tags/tag72.xml" ContentType="application/vnd.openxmlformats-officedocument.presentationml.tags+xml"/>
  <Override PartName="/ppt/tags/tag73.xml" ContentType="application/vnd.openxmlformats-officedocument.presentationml.tags+xml"/>
  <Override PartName="/ppt/tags/tag74.xml" ContentType="application/vnd.openxmlformats-officedocument.presentationml.tags+xml"/>
  <Override PartName="/ppt/tags/tag75.xml" ContentType="application/vnd.openxmlformats-officedocument.presentationml.tags+xml"/>
  <Override PartName="/ppt/tags/tag76.xml" ContentType="application/vnd.openxmlformats-officedocument.presentationml.tags+xml"/>
  <Override PartName="/ppt/tags/tag77.xml" ContentType="application/vnd.openxmlformats-officedocument.presentationml.tags+xml"/>
  <Override PartName="/ppt/tags/tag78.xml" ContentType="application/vnd.openxmlformats-officedocument.presentationml.tags+xml"/>
  <Override PartName="/ppt/tags/tag79.xml" ContentType="application/vnd.openxmlformats-officedocument.presentationml.tags+xml"/>
  <Override PartName="/ppt/tags/tag8.xml" ContentType="application/vnd.openxmlformats-officedocument.presentationml.tags+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tags/tag83.xml" ContentType="application/vnd.openxmlformats-officedocument.presentationml.tags+xml"/>
  <Override PartName="/ppt/tags/tag84.xml" ContentType="application/vnd.openxmlformats-officedocument.presentationml.tags+xml"/>
  <Override PartName="/ppt/tags/tag85.xml" ContentType="application/vnd.openxmlformats-officedocument.presentationml.tags+xml"/>
  <Override PartName="/ppt/tags/tag86.xml" ContentType="application/vnd.openxmlformats-officedocument.presentationml.tags+xml"/>
  <Override PartName="/ppt/tags/tag87.xml" ContentType="application/vnd.openxmlformats-officedocument.presentationml.tags+xml"/>
  <Override PartName="/ppt/tags/tag88.xml" ContentType="application/vnd.openxmlformats-officedocument.presentationml.tags+xml"/>
  <Override PartName="/ppt/tags/tag89.xml" ContentType="application/vnd.openxmlformats-officedocument.presentationml.tags+xml"/>
  <Override PartName="/ppt/tags/tag9.xml" ContentType="application/vnd.openxmlformats-officedocument.presentationml.tags+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tags/tag99.xml" ContentType="application/vnd.openxmlformats-officedocument.presentationml.tag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embedTrueTypeFonts="1" saveSubsetFonts="1">
  <p:sldMasterIdLst>
    <p:sldMasterId id="2147483648" r:id="rId1"/>
    <p:sldMasterId id="2147483660" r:id="rId3"/>
    <p:sldMasterId id="2147483686" r:id="rId4"/>
    <p:sldMasterId id="2147483712" r:id="rId5"/>
  </p:sldMasterIdLst>
  <p:notesMasterIdLst>
    <p:notesMasterId r:id="rId7"/>
  </p:notesMasterIdLst>
  <p:handoutMasterIdLst>
    <p:handoutMasterId r:id="rId27"/>
  </p:handoutMasterIdLst>
  <p:sldIdLst>
    <p:sldId id="323" r:id="rId6"/>
    <p:sldId id="877" r:id="rId8"/>
    <p:sldId id="878" r:id="rId9"/>
    <p:sldId id="894" r:id="rId10"/>
    <p:sldId id="879" r:id="rId11"/>
    <p:sldId id="880" r:id="rId12"/>
    <p:sldId id="910" r:id="rId13"/>
    <p:sldId id="916" r:id="rId14"/>
    <p:sldId id="917" r:id="rId15"/>
    <p:sldId id="926" r:id="rId16"/>
    <p:sldId id="911" r:id="rId17"/>
    <p:sldId id="925" r:id="rId18"/>
    <p:sldId id="883" r:id="rId19"/>
    <p:sldId id="884" r:id="rId20"/>
    <p:sldId id="885" r:id="rId21"/>
    <p:sldId id="922" r:id="rId22"/>
    <p:sldId id="923" r:id="rId23"/>
    <p:sldId id="924" r:id="rId24"/>
    <p:sldId id="834" r:id="rId25"/>
    <p:sldId id="890" r:id="rId26"/>
  </p:sldIdLst>
  <p:sldSz cx="9144000" cy="6858000" type="screen4x3"/>
  <p:notesSz cx="6858000" cy="9144000"/>
  <p:embeddedFontLst>
    <p:embeddedFont>
      <p:font typeface="微软雅黑" panose="020B0503020204020204" pitchFamily="34" charset="-122"/>
      <p:regular r:id="rId32"/>
    </p:embeddedFont>
    <p:embeddedFont>
      <p:font typeface="原装OS经典圆体" panose="02000503000000000000" charset="-122"/>
      <p:regular r:id="rId33"/>
    </p:embeddedFont>
    <p:embeddedFont>
      <p:font typeface="楷体" panose="02010609060101010101" pitchFamily="49" charset="-122"/>
      <p:regular r:id="rId34"/>
    </p:embeddedFont>
    <p:embeddedFont>
      <p:font typeface="Calibri" panose="020F0502020204030204" charset="0"/>
      <p:regular r:id="rId35"/>
      <p:bold r:id="rId36"/>
      <p:italic r:id="rId37"/>
      <p:boldItalic r:id="rId38"/>
    </p:embeddedFont>
    <p:embeddedFont>
      <p:font typeface="方正粗黑宋简体" panose="02000000000000000000" pitchFamily="2" charset="-122"/>
      <p:regular r:id="rId39"/>
    </p:embeddedFont>
    <p:embeddedFont>
      <p:font typeface="等线 Light" panose="02010600030101010101" charset="-122"/>
      <p:regular r:id="rId40"/>
    </p:embeddedFont>
    <p:embeddedFont>
      <p:font typeface="等线" panose="02010600030101010101" charset="-122"/>
      <p:regular r:id="rId41"/>
    </p:embeddedFont>
  </p:embeddedFontLst>
  <p:custDataLst>
    <p:tags r:id="rId42"/>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963" userDrawn="1">
          <p15:clr>
            <a:srgbClr val="A4A3A4"/>
          </p15:clr>
        </p15:guide>
        <p15:guide id="2" pos="3049"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yh" initials="w" lastIdx="1" clrIdx="0"/>
</p:cmAuthorLst>
</file>

<file path=ppt/presProps.xml><?xml version="1.0" encoding="utf-8"?>
<p:presentationPr xmlns:a="http://schemas.openxmlformats.org/drawingml/2006/main" xmlns:r="http://schemas.openxmlformats.org/officeDocument/2006/relationships" xmlns:p="http://schemas.openxmlformats.org/presentationml/2006/main">
  <p:clrMru>
    <a:srgbClr val="FBDFDF"/>
    <a:srgbClr val="6A6EAD"/>
    <a:srgbClr val="B77425"/>
    <a:srgbClr val="6ABD74"/>
    <a:srgbClr val="3E9847"/>
    <a:srgbClr val="017575"/>
    <a:srgbClr val="F8F8F8"/>
    <a:srgbClr val="F9F9F9"/>
    <a:srgbClr val="9A0000"/>
    <a:srgbClr val="911E22"/>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2960" autoAdjust="0"/>
    <p:restoredTop sz="95851" autoAdjust="0"/>
  </p:normalViewPr>
  <p:slideViewPr>
    <p:cSldViewPr snapToGrid="0" showGuides="1">
      <p:cViewPr varScale="1">
        <p:scale>
          <a:sx n="193" d="100"/>
          <a:sy n="193" d="100"/>
        </p:scale>
        <p:origin x="304" y="296"/>
      </p:cViewPr>
      <p:guideLst>
        <p:guide orient="horz" pos="1963"/>
        <p:guide pos="3049"/>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9" Type="http://schemas.openxmlformats.org/officeDocument/2006/relationships/slide" Target="slides/slide3.xml"/><Relationship Id="rId8" Type="http://schemas.openxmlformats.org/officeDocument/2006/relationships/slide" Target="slides/slide2.xml"/><Relationship Id="rId7" Type="http://schemas.openxmlformats.org/officeDocument/2006/relationships/notesMaster" Target="notesMasters/notesMaster1.xml"/><Relationship Id="rId6" Type="http://schemas.openxmlformats.org/officeDocument/2006/relationships/slide" Target="slides/slide1.xml"/><Relationship Id="rId5" Type="http://schemas.openxmlformats.org/officeDocument/2006/relationships/slideMaster" Target="slideMasters/slideMaster4.xml"/><Relationship Id="rId42" Type="http://schemas.openxmlformats.org/officeDocument/2006/relationships/tags" Target="tags/tag125.xml"/><Relationship Id="rId41" Type="http://schemas.openxmlformats.org/officeDocument/2006/relationships/font" Target="fonts/font10.fntdata"/><Relationship Id="rId40" Type="http://schemas.openxmlformats.org/officeDocument/2006/relationships/font" Target="fonts/font9.fntdata"/><Relationship Id="rId4" Type="http://schemas.openxmlformats.org/officeDocument/2006/relationships/slideMaster" Target="slideMasters/slideMaster3.xml"/><Relationship Id="rId39" Type="http://schemas.openxmlformats.org/officeDocument/2006/relationships/font" Target="fonts/font8.fntdata"/><Relationship Id="rId38" Type="http://schemas.openxmlformats.org/officeDocument/2006/relationships/font" Target="fonts/font7.fntdata"/><Relationship Id="rId37" Type="http://schemas.openxmlformats.org/officeDocument/2006/relationships/font" Target="fonts/font6.fntdata"/><Relationship Id="rId36" Type="http://schemas.openxmlformats.org/officeDocument/2006/relationships/font" Target="fonts/font5.fntdata"/><Relationship Id="rId35" Type="http://schemas.openxmlformats.org/officeDocument/2006/relationships/font" Target="fonts/font4.fntdata"/><Relationship Id="rId34" Type="http://schemas.openxmlformats.org/officeDocument/2006/relationships/font" Target="fonts/font3.fntdata"/><Relationship Id="rId33" Type="http://schemas.openxmlformats.org/officeDocument/2006/relationships/font" Target="fonts/font2.fntdata"/><Relationship Id="rId32" Type="http://schemas.openxmlformats.org/officeDocument/2006/relationships/font" Target="fonts/font1.fntdata"/><Relationship Id="rId31" Type="http://schemas.openxmlformats.org/officeDocument/2006/relationships/commentAuthors" Target="commentAuthors.xml"/><Relationship Id="rId30" Type="http://schemas.openxmlformats.org/officeDocument/2006/relationships/tableStyles" Target="tableStyles.xml"/><Relationship Id="rId3" Type="http://schemas.openxmlformats.org/officeDocument/2006/relationships/slideMaster" Target="slideMasters/slideMaster2.xml"/><Relationship Id="rId29" Type="http://schemas.openxmlformats.org/officeDocument/2006/relationships/viewProps" Target="viewProps.xml"/><Relationship Id="rId28" Type="http://schemas.openxmlformats.org/officeDocument/2006/relationships/presProps" Target="presProps.xml"/><Relationship Id="rId27" Type="http://schemas.openxmlformats.org/officeDocument/2006/relationships/handoutMaster" Target="handoutMasters/handoutMaster1.xml"/><Relationship Id="rId26" Type="http://schemas.openxmlformats.org/officeDocument/2006/relationships/slide" Target="slides/slide20.xml"/><Relationship Id="rId25" Type="http://schemas.openxmlformats.org/officeDocument/2006/relationships/slide" Target="slides/slide19.xml"/><Relationship Id="rId24" Type="http://schemas.openxmlformats.org/officeDocument/2006/relationships/slide" Target="slides/slide18.xml"/><Relationship Id="rId23" Type="http://schemas.openxmlformats.org/officeDocument/2006/relationships/slide" Target="slides/slide17.xml"/><Relationship Id="rId22" Type="http://schemas.openxmlformats.org/officeDocument/2006/relationships/slide" Target="slides/slide16.xml"/><Relationship Id="rId21" Type="http://schemas.openxmlformats.org/officeDocument/2006/relationships/slide" Target="slides/slide15.xml"/><Relationship Id="rId20" Type="http://schemas.openxmlformats.org/officeDocument/2006/relationships/slide" Target="slides/slide14.xml"/><Relationship Id="rId2" Type="http://schemas.openxmlformats.org/officeDocument/2006/relationships/theme" Target="theme/theme1.xml"/><Relationship Id="rId19" Type="http://schemas.openxmlformats.org/officeDocument/2006/relationships/slide" Target="slides/slide13.xml"/><Relationship Id="rId18" Type="http://schemas.openxmlformats.org/officeDocument/2006/relationships/slide" Target="slides/slide12.xml"/><Relationship Id="rId17" Type="http://schemas.openxmlformats.org/officeDocument/2006/relationships/slide" Target="slides/slide11.xml"/><Relationship Id="rId16" Type="http://schemas.openxmlformats.org/officeDocument/2006/relationships/slide" Target="slides/slide10.xml"/><Relationship Id="rId15" Type="http://schemas.openxmlformats.org/officeDocument/2006/relationships/slide" Target="slides/slide9.xml"/><Relationship Id="rId14" Type="http://schemas.openxmlformats.org/officeDocument/2006/relationships/slide" Target="slides/slide8.xml"/><Relationship Id="rId13" Type="http://schemas.openxmlformats.org/officeDocument/2006/relationships/slide" Target="slides/slide7.xml"/><Relationship Id="rId12" Type="http://schemas.openxmlformats.org/officeDocument/2006/relationships/slide" Target="slides/slide6.xml"/><Relationship Id="rId11" Type="http://schemas.openxmlformats.org/officeDocument/2006/relationships/slide" Target="slides/slide5.xml"/><Relationship Id="rId10" Type="http://schemas.openxmlformats.org/officeDocument/2006/relationships/slide" Target="slides/slide4.xml"/><Relationship Id="rId1" Type="http://schemas.openxmlformats.org/officeDocument/2006/relationships/slideMaster" Target="slideMasters/slideMaster1.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colorsDef>
</file>

<file path=ppt/diagrams/data1.xml><?xml version="1.0" encoding="utf-8"?>
<dgm:dataModel xmlns:dgm="http://schemas.openxmlformats.org/drawingml/2006/diagram" xmlns:a="http://schemas.openxmlformats.org/drawingml/2006/main">
  <dgm:ptLst>
    <dgm:pt modelId="{4EACEEC3-1329-47DE-895D-3BB1853B7B03}"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zh-CN" altLang="en-US"/>
        </a:p>
      </dgm:t>
    </dgm:pt>
    <dgm:pt modelId="{945DCBBC-1A1F-486D-9F38-ADB97FD3753E}">
      <dgm:prSet phldrT="[文本]"/>
      <dgm:spPr/>
      <dgm:t>
        <a:bodyPr/>
        <a:lstStyle/>
        <a:p>
          <a:r>
            <a:rPr lang="en-US" altLang="zh-CN" dirty="0"/>
            <a:t>DNA</a:t>
          </a:r>
          <a:r>
            <a:rPr lang="zh-CN" altLang="en-US" dirty="0"/>
            <a:t>引导组装</a:t>
          </a:r>
          <a:r>
            <a:rPr lang="en-US" altLang="zh-CN" dirty="0"/>
            <a:t>CNT</a:t>
          </a:r>
          <a:endParaRPr lang="zh-CN" altLang="en-US" dirty="0"/>
        </a:p>
      </dgm:t>
    </dgm:pt>
    <dgm:pt modelId="{69FE293F-BAD5-44A7-A9A7-BBC1BA689D55}" cxnId="{31CEA7EE-98E1-40D3-9FB8-D7168CF5481D}" type="parTrans">
      <dgm:prSet/>
      <dgm:spPr/>
      <dgm:t>
        <a:bodyPr/>
        <a:lstStyle/>
        <a:p>
          <a:endParaRPr lang="zh-CN" altLang="en-US"/>
        </a:p>
      </dgm:t>
    </dgm:pt>
    <dgm:pt modelId="{75E2A21D-DA3E-48CF-976D-48971A0F503F}" cxnId="{31CEA7EE-98E1-40D3-9FB8-D7168CF5481D}" type="sibTrans">
      <dgm:prSet/>
      <dgm:spPr/>
      <dgm:t>
        <a:bodyPr/>
        <a:lstStyle/>
        <a:p>
          <a:endParaRPr lang="zh-CN" altLang="en-US"/>
        </a:p>
      </dgm:t>
    </dgm:pt>
    <dgm:pt modelId="{E9C47E37-DD03-4E44-A2D8-995776066B89}">
      <dgm:prSet phldrT="[文本]"/>
      <dgm:spPr/>
      <dgm:t>
        <a:bodyPr/>
        <a:lstStyle/>
        <a:p>
          <a:r>
            <a:rPr lang="zh-CN" altLang="en-US" dirty="0"/>
            <a:t>制造含</a:t>
          </a:r>
          <a:r>
            <a:rPr lang="en-US" altLang="zh-CN" dirty="0"/>
            <a:t>DNA</a:t>
          </a:r>
          <a:r>
            <a:rPr lang="zh-CN" altLang="en-US" dirty="0"/>
            <a:t>的</a:t>
          </a:r>
          <a:r>
            <a:rPr lang="en-US" altLang="zh-CN" dirty="0"/>
            <a:t>FET</a:t>
          </a:r>
          <a:endParaRPr lang="zh-CN" altLang="en-US" dirty="0"/>
        </a:p>
      </dgm:t>
    </dgm:pt>
    <dgm:pt modelId="{F2E94592-3291-4D88-977E-86A60B660AE9}" cxnId="{9DEFF667-904D-4361-9294-F0D3A9C681F2}" type="parTrans">
      <dgm:prSet/>
      <dgm:spPr/>
      <dgm:t>
        <a:bodyPr/>
        <a:lstStyle/>
        <a:p>
          <a:endParaRPr lang="zh-CN" altLang="en-US"/>
        </a:p>
      </dgm:t>
    </dgm:pt>
    <dgm:pt modelId="{F90BA3C9-A18F-41D9-A0C2-91A42D5EC38E}" cxnId="{9DEFF667-904D-4361-9294-F0D3A9C681F2}" type="sibTrans">
      <dgm:prSet/>
      <dgm:spPr/>
      <dgm:t>
        <a:bodyPr/>
        <a:lstStyle/>
        <a:p>
          <a:endParaRPr lang="zh-CN" altLang="en-US"/>
        </a:p>
      </dgm:t>
    </dgm:pt>
    <dgm:pt modelId="{12EB023D-644A-48A9-A467-64E94A53BF49}">
      <dgm:prSet phldrT="[文本]"/>
      <dgm:spPr/>
      <dgm:t>
        <a:bodyPr/>
        <a:lstStyle/>
        <a:p>
          <a:r>
            <a:rPr lang="en-US" altLang="zh-CN" dirty="0"/>
            <a:t>400</a:t>
          </a:r>
          <a:r>
            <a:rPr lang="zh-CN" altLang="en-US" dirty="0"/>
            <a:t>度热分解</a:t>
          </a:r>
          <a:r>
            <a:rPr lang="en-US" altLang="zh-CN" dirty="0"/>
            <a:t>ssDNA</a:t>
          </a:r>
          <a:endParaRPr lang="zh-CN" altLang="en-US" dirty="0"/>
        </a:p>
      </dgm:t>
    </dgm:pt>
    <dgm:pt modelId="{2DC5387F-0422-4F02-BB07-8B03D7231816}" cxnId="{AB7BD53E-9C01-44A2-B955-B85D7689F394}" type="parTrans">
      <dgm:prSet/>
      <dgm:spPr/>
      <dgm:t>
        <a:bodyPr/>
        <a:lstStyle/>
        <a:p>
          <a:endParaRPr lang="zh-CN" altLang="en-US"/>
        </a:p>
      </dgm:t>
    </dgm:pt>
    <dgm:pt modelId="{949F07BF-21E9-42DA-B552-F08149208333}" cxnId="{AB7BD53E-9C01-44A2-B955-B85D7689F394}" type="sibTrans">
      <dgm:prSet/>
      <dgm:spPr/>
      <dgm:t>
        <a:bodyPr/>
        <a:lstStyle/>
        <a:p>
          <a:endParaRPr lang="zh-CN" altLang="en-US"/>
        </a:p>
      </dgm:t>
    </dgm:pt>
    <dgm:pt modelId="{52D7C6F9-B99E-45D9-B841-B9FDFA6D08C7}">
      <dgm:prSet/>
      <dgm:spPr/>
      <dgm:t>
        <a:bodyPr/>
        <a:lstStyle/>
        <a:p>
          <a:r>
            <a:rPr lang="zh-CN" altLang="en-US" dirty="0"/>
            <a:t>去除</a:t>
          </a:r>
          <a:r>
            <a:rPr lang="en-US" altLang="zh-CN" dirty="0"/>
            <a:t>DNA</a:t>
          </a:r>
          <a:r>
            <a:rPr lang="zh-CN" altLang="en-US" dirty="0"/>
            <a:t>的</a:t>
          </a:r>
          <a:r>
            <a:rPr lang="en-US" altLang="zh-CN" dirty="0"/>
            <a:t>FET</a:t>
          </a:r>
          <a:endParaRPr lang="zh-CN" altLang="en-US" dirty="0"/>
        </a:p>
      </dgm:t>
    </dgm:pt>
    <dgm:pt modelId="{4375620C-C57A-4796-8B54-F86F60676532}" cxnId="{A8ADF587-75D3-488C-A6F8-E1AF27615029}" type="parTrans">
      <dgm:prSet/>
      <dgm:spPr/>
      <dgm:t>
        <a:bodyPr/>
        <a:lstStyle/>
        <a:p>
          <a:endParaRPr lang="zh-CN" altLang="en-US"/>
        </a:p>
      </dgm:t>
    </dgm:pt>
    <dgm:pt modelId="{6C7FBE5C-0200-44F3-B67C-4F0BD971250C}" cxnId="{A8ADF587-75D3-488C-A6F8-E1AF27615029}" type="sibTrans">
      <dgm:prSet/>
      <dgm:spPr/>
      <dgm:t>
        <a:bodyPr/>
        <a:lstStyle/>
        <a:p>
          <a:endParaRPr lang="zh-CN" altLang="en-US"/>
        </a:p>
      </dgm:t>
    </dgm:pt>
    <dgm:pt modelId="{3EA5DB09-B3F8-477A-86BE-2CE82FB411AD}" type="pres">
      <dgm:prSet presAssocID="{4EACEEC3-1329-47DE-895D-3BB1853B7B03}" presName="Name0" presStyleCnt="0">
        <dgm:presLayoutVars>
          <dgm:dir/>
          <dgm:resizeHandles val="exact"/>
        </dgm:presLayoutVars>
      </dgm:prSet>
      <dgm:spPr/>
    </dgm:pt>
    <dgm:pt modelId="{2B325BB1-CFB4-4771-B714-4C94C3F248F0}" type="pres">
      <dgm:prSet presAssocID="{945DCBBC-1A1F-486D-9F38-ADB97FD3753E}" presName="node" presStyleLbl="node1" presStyleIdx="0" presStyleCnt="4">
        <dgm:presLayoutVars>
          <dgm:bulletEnabled val="1"/>
        </dgm:presLayoutVars>
      </dgm:prSet>
      <dgm:spPr/>
    </dgm:pt>
    <dgm:pt modelId="{0E650A27-E3A4-44C5-B023-A1BB40F8C97C}" type="pres">
      <dgm:prSet presAssocID="{75E2A21D-DA3E-48CF-976D-48971A0F503F}" presName="sibTrans" presStyleLbl="sibTrans2D1" presStyleIdx="0" presStyleCnt="3"/>
      <dgm:spPr/>
    </dgm:pt>
    <dgm:pt modelId="{98F7334F-DA6F-4503-8311-810A18BF62BC}" type="pres">
      <dgm:prSet presAssocID="{75E2A21D-DA3E-48CF-976D-48971A0F503F}" presName="connectorText" presStyleLbl="sibTrans2D1" presStyleIdx="0" presStyleCnt="3"/>
      <dgm:spPr/>
    </dgm:pt>
    <dgm:pt modelId="{B0424479-E82C-4D22-9520-BE2F6ED7E6AB}" type="pres">
      <dgm:prSet presAssocID="{E9C47E37-DD03-4E44-A2D8-995776066B89}" presName="node" presStyleLbl="node1" presStyleIdx="1" presStyleCnt="4">
        <dgm:presLayoutVars>
          <dgm:bulletEnabled val="1"/>
        </dgm:presLayoutVars>
      </dgm:prSet>
      <dgm:spPr/>
    </dgm:pt>
    <dgm:pt modelId="{BF1E8345-FE2D-4960-B2DD-A44A3D6FDDDB}" type="pres">
      <dgm:prSet presAssocID="{F90BA3C9-A18F-41D9-A0C2-91A42D5EC38E}" presName="sibTrans" presStyleLbl="sibTrans2D1" presStyleIdx="1" presStyleCnt="3"/>
      <dgm:spPr/>
    </dgm:pt>
    <dgm:pt modelId="{446EDF43-1EEB-4F67-81DD-7B96B67C639A}" type="pres">
      <dgm:prSet presAssocID="{F90BA3C9-A18F-41D9-A0C2-91A42D5EC38E}" presName="connectorText" presStyleLbl="sibTrans2D1" presStyleIdx="1" presStyleCnt="3"/>
      <dgm:spPr/>
    </dgm:pt>
    <dgm:pt modelId="{0B4E777B-EC8B-40C2-8589-856AAEFE4E98}" type="pres">
      <dgm:prSet presAssocID="{12EB023D-644A-48A9-A467-64E94A53BF49}" presName="node" presStyleLbl="node1" presStyleIdx="2" presStyleCnt="4">
        <dgm:presLayoutVars>
          <dgm:bulletEnabled val="1"/>
        </dgm:presLayoutVars>
      </dgm:prSet>
      <dgm:spPr/>
    </dgm:pt>
    <dgm:pt modelId="{4AA484A8-F199-45A7-96E7-CEDC50EC71B5}" type="pres">
      <dgm:prSet presAssocID="{949F07BF-21E9-42DA-B552-F08149208333}" presName="sibTrans" presStyleLbl="sibTrans2D1" presStyleIdx="2" presStyleCnt="3"/>
      <dgm:spPr/>
    </dgm:pt>
    <dgm:pt modelId="{0AAF2473-B693-49B8-BF8E-9B621B0CD2CE}" type="pres">
      <dgm:prSet presAssocID="{949F07BF-21E9-42DA-B552-F08149208333}" presName="connectorText" presStyleLbl="sibTrans2D1" presStyleIdx="2" presStyleCnt="3"/>
      <dgm:spPr/>
    </dgm:pt>
    <dgm:pt modelId="{89590EAF-38B4-4E5B-995B-9170FB9E0600}" type="pres">
      <dgm:prSet presAssocID="{52D7C6F9-B99E-45D9-B841-B9FDFA6D08C7}" presName="node" presStyleLbl="node1" presStyleIdx="3" presStyleCnt="4">
        <dgm:presLayoutVars>
          <dgm:bulletEnabled val="1"/>
        </dgm:presLayoutVars>
      </dgm:prSet>
      <dgm:spPr/>
    </dgm:pt>
  </dgm:ptLst>
  <dgm:cxnLst>
    <dgm:cxn modelId="{06C15B1F-E0A8-480C-B3B3-0A89928B8E57}" type="presOf" srcId="{945DCBBC-1A1F-486D-9F38-ADB97FD3753E}" destId="{2B325BB1-CFB4-4771-B714-4C94C3F248F0}" srcOrd="0" destOrd="0" presId="urn:microsoft.com/office/officeart/2005/8/layout/process1"/>
    <dgm:cxn modelId="{89906A2D-2B40-4D27-8BDA-2A54DBBC1F8C}" type="presOf" srcId="{949F07BF-21E9-42DA-B552-F08149208333}" destId="{4AA484A8-F199-45A7-96E7-CEDC50EC71B5}" srcOrd="0" destOrd="0" presId="urn:microsoft.com/office/officeart/2005/8/layout/process1"/>
    <dgm:cxn modelId="{AB7BD53E-9C01-44A2-B955-B85D7689F394}" srcId="{4EACEEC3-1329-47DE-895D-3BB1853B7B03}" destId="{12EB023D-644A-48A9-A467-64E94A53BF49}" srcOrd="2" destOrd="0" parTransId="{2DC5387F-0422-4F02-BB07-8B03D7231816}" sibTransId="{949F07BF-21E9-42DA-B552-F08149208333}"/>
    <dgm:cxn modelId="{1015635D-1168-46D3-B297-76141E802367}" type="presOf" srcId="{F90BA3C9-A18F-41D9-A0C2-91A42D5EC38E}" destId="{BF1E8345-FE2D-4960-B2DD-A44A3D6FDDDB}" srcOrd="0" destOrd="0" presId="urn:microsoft.com/office/officeart/2005/8/layout/process1"/>
    <dgm:cxn modelId="{9DEFF667-904D-4361-9294-F0D3A9C681F2}" srcId="{4EACEEC3-1329-47DE-895D-3BB1853B7B03}" destId="{E9C47E37-DD03-4E44-A2D8-995776066B89}" srcOrd="1" destOrd="0" parTransId="{F2E94592-3291-4D88-977E-86A60B660AE9}" sibTransId="{F90BA3C9-A18F-41D9-A0C2-91A42D5EC38E}"/>
    <dgm:cxn modelId="{CF8F3649-3CF0-4F50-B22B-31F4986DB886}" type="presOf" srcId="{12EB023D-644A-48A9-A467-64E94A53BF49}" destId="{0B4E777B-EC8B-40C2-8589-856AAEFE4E98}" srcOrd="0" destOrd="0" presId="urn:microsoft.com/office/officeart/2005/8/layout/process1"/>
    <dgm:cxn modelId="{A8ADF587-75D3-488C-A6F8-E1AF27615029}" srcId="{4EACEEC3-1329-47DE-895D-3BB1853B7B03}" destId="{52D7C6F9-B99E-45D9-B841-B9FDFA6D08C7}" srcOrd="3" destOrd="0" parTransId="{4375620C-C57A-4796-8B54-F86F60676532}" sibTransId="{6C7FBE5C-0200-44F3-B67C-4F0BD971250C}"/>
    <dgm:cxn modelId="{80F23A8C-9D4F-4FFA-B1F8-9771F5AB3549}" type="presOf" srcId="{52D7C6F9-B99E-45D9-B841-B9FDFA6D08C7}" destId="{89590EAF-38B4-4E5B-995B-9170FB9E0600}" srcOrd="0" destOrd="0" presId="urn:microsoft.com/office/officeart/2005/8/layout/process1"/>
    <dgm:cxn modelId="{B0411E95-C72E-46A3-B485-BCBD86FC7AF0}" type="presOf" srcId="{4EACEEC3-1329-47DE-895D-3BB1853B7B03}" destId="{3EA5DB09-B3F8-477A-86BE-2CE82FB411AD}" srcOrd="0" destOrd="0" presId="urn:microsoft.com/office/officeart/2005/8/layout/process1"/>
    <dgm:cxn modelId="{3C7174B3-367C-4B1F-A87F-5266C7C4D46E}" type="presOf" srcId="{75E2A21D-DA3E-48CF-976D-48971A0F503F}" destId="{98F7334F-DA6F-4503-8311-810A18BF62BC}" srcOrd="1" destOrd="0" presId="urn:microsoft.com/office/officeart/2005/8/layout/process1"/>
    <dgm:cxn modelId="{183461C5-8463-42CF-B746-9A9AC8EFEC8D}" type="presOf" srcId="{E9C47E37-DD03-4E44-A2D8-995776066B89}" destId="{B0424479-E82C-4D22-9520-BE2F6ED7E6AB}" srcOrd="0" destOrd="0" presId="urn:microsoft.com/office/officeart/2005/8/layout/process1"/>
    <dgm:cxn modelId="{7832EADD-9199-4D37-A92E-BDDD788D5690}" type="presOf" srcId="{F90BA3C9-A18F-41D9-A0C2-91A42D5EC38E}" destId="{446EDF43-1EEB-4F67-81DD-7B96B67C639A}" srcOrd="1" destOrd="0" presId="urn:microsoft.com/office/officeart/2005/8/layout/process1"/>
    <dgm:cxn modelId="{31CEA7EE-98E1-40D3-9FB8-D7168CF5481D}" srcId="{4EACEEC3-1329-47DE-895D-3BB1853B7B03}" destId="{945DCBBC-1A1F-486D-9F38-ADB97FD3753E}" srcOrd="0" destOrd="0" parTransId="{69FE293F-BAD5-44A7-A9A7-BBC1BA689D55}" sibTransId="{75E2A21D-DA3E-48CF-976D-48971A0F503F}"/>
    <dgm:cxn modelId="{0CA10EF2-16BF-4DEF-BBB2-6C6D3AE049C3}" type="presOf" srcId="{75E2A21D-DA3E-48CF-976D-48971A0F503F}" destId="{0E650A27-E3A4-44C5-B023-A1BB40F8C97C}" srcOrd="0" destOrd="0" presId="urn:microsoft.com/office/officeart/2005/8/layout/process1"/>
    <dgm:cxn modelId="{CDE011F3-DCAC-45E5-8AA4-96C27FE1588D}" type="presOf" srcId="{949F07BF-21E9-42DA-B552-F08149208333}" destId="{0AAF2473-B693-49B8-BF8E-9B621B0CD2CE}" srcOrd="1" destOrd="0" presId="urn:microsoft.com/office/officeart/2005/8/layout/process1"/>
    <dgm:cxn modelId="{3912B32E-6C00-457A-B801-BBA3ACAA19EE}" type="presParOf" srcId="{3EA5DB09-B3F8-477A-86BE-2CE82FB411AD}" destId="{2B325BB1-CFB4-4771-B714-4C94C3F248F0}" srcOrd="0" destOrd="0" presId="urn:microsoft.com/office/officeart/2005/8/layout/process1"/>
    <dgm:cxn modelId="{97706B88-28C5-43A4-8592-1BE1AE6FB1AA}" type="presParOf" srcId="{3EA5DB09-B3F8-477A-86BE-2CE82FB411AD}" destId="{0E650A27-E3A4-44C5-B023-A1BB40F8C97C}" srcOrd="1" destOrd="0" presId="urn:microsoft.com/office/officeart/2005/8/layout/process1"/>
    <dgm:cxn modelId="{7D902E7F-58DC-45A1-B83A-957BB45AB164}" type="presParOf" srcId="{0E650A27-E3A4-44C5-B023-A1BB40F8C97C}" destId="{98F7334F-DA6F-4503-8311-810A18BF62BC}" srcOrd="0" destOrd="0" presId="urn:microsoft.com/office/officeart/2005/8/layout/process1"/>
    <dgm:cxn modelId="{02113EE0-C2BE-4703-A837-10E9B1A10D01}" type="presParOf" srcId="{3EA5DB09-B3F8-477A-86BE-2CE82FB411AD}" destId="{B0424479-E82C-4D22-9520-BE2F6ED7E6AB}" srcOrd="2" destOrd="0" presId="urn:microsoft.com/office/officeart/2005/8/layout/process1"/>
    <dgm:cxn modelId="{F1C1DAA5-5478-4DAC-8017-E82B941AE4DC}" type="presParOf" srcId="{3EA5DB09-B3F8-477A-86BE-2CE82FB411AD}" destId="{BF1E8345-FE2D-4960-B2DD-A44A3D6FDDDB}" srcOrd="3" destOrd="0" presId="urn:microsoft.com/office/officeart/2005/8/layout/process1"/>
    <dgm:cxn modelId="{0D627694-5254-41F3-AC61-EC0C8F52A917}" type="presParOf" srcId="{BF1E8345-FE2D-4960-B2DD-A44A3D6FDDDB}" destId="{446EDF43-1EEB-4F67-81DD-7B96B67C639A}" srcOrd="0" destOrd="0" presId="urn:microsoft.com/office/officeart/2005/8/layout/process1"/>
    <dgm:cxn modelId="{76CD4757-AC8D-434A-A55D-75D9CB8B3338}" type="presParOf" srcId="{3EA5DB09-B3F8-477A-86BE-2CE82FB411AD}" destId="{0B4E777B-EC8B-40C2-8589-856AAEFE4E98}" srcOrd="4" destOrd="0" presId="urn:microsoft.com/office/officeart/2005/8/layout/process1"/>
    <dgm:cxn modelId="{4EEBFD76-8D1C-419D-90CE-2981E30018D4}" type="presParOf" srcId="{3EA5DB09-B3F8-477A-86BE-2CE82FB411AD}" destId="{4AA484A8-F199-45A7-96E7-CEDC50EC71B5}" srcOrd="5" destOrd="0" presId="urn:microsoft.com/office/officeart/2005/8/layout/process1"/>
    <dgm:cxn modelId="{AF0B85D4-99FD-4A98-9F19-F0E50BFEB42B}" type="presParOf" srcId="{4AA484A8-F199-45A7-96E7-CEDC50EC71B5}" destId="{0AAF2473-B693-49B8-BF8E-9B621B0CD2CE}" srcOrd="0" destOrd="0" presId="urn:microsoft.com/office/officeart/2005/8/layout/process1"/>
    <dgm:cxn modelId="{7BCEABEA-2F3E-40BA-9F9B-FDAD4201FA61}" type="presParOf" srcId="{3EA5DB09-B3F8-477A-86BE-2CE82FB411AD}" destId="{89590EAF-38B4-4E5B-995B-9170FB9E0600}" srcOrd="6" destOrd="0" presId="urn:microsoft.com/office/officeart/2005/8/layout/process1"/>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4EACEEC3-1329-47DE-895D-3BB1853B7B03}"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zh-CN" altLang="en-US"/>
        </a:p>
      </dgm:t>
    </dgm:pt>
    <dgm:pt modelId="{945DCBBC-1A1F-486D-9F38-ADB97FD3753E}">
      <dgm:prSet phldrT="[文本]"/>
      <dgm:spPr/>
      <dgm:t>
        <a:bodyPr/>
        <a:lstStyle/>
        <a:p>
          <a:r>
            <a:rPr lang="en-US" altLang="zh-CN" dirty="0"/>
            <a:t>DNA</a:t>
          </a:r>
          <a:r>
            <a:rPr lang="zh-CN" altLang="en-US" dirty="0"/>
            <a:t>引导组装</a:t>
          </a:r>
          <a:r>
            <a:rPr lang="en-US" altLang="zh-CN" dirty="0"/>
            <a:t>CNT</a:t>
          </a:r>
          <a:endParaRPr lang="zh-CN" altLang="en-US" dirty="0"/>
        </a:p>
      </dgm:t>
    </dgm:pt>
    <dgm:pt modelId="{69FE293F-BAD5-44A7-A9A7-BBC1BA689D55}" cxnId="{31CEA7EE-98E1-40D3-9FB8-D7168CF5481D}" type="parTrans">
      <dgm:prSet/>
      <dgm:spPr/>
      <dgm:t>
        <a:bodyPr/>
        <a:lstStyle/>
        <a:p>
          <a:endParaRPr lang="zh-CN" altLang="en-US"/>
        </a:p>
      </dgm:t>
    </dgm:pt>
    <dgm:pt modelId="{75E2A21D-DA3E-48CF-976D-48971A0F503F}" cxnId="{31CEA7EE-98E1-40D3-9FB8-D7168CF5481D}" type="sibTrans">
      <dgm:prSet/>
      <dgm:spPr/>
      <dgm:t>
        <a:bodyPr/>
        <a:lstStyle/>
        <a:p>
          <a:endParaRPr lang="zh-CN" altLang="en-US"/>
        </a:p>
      </dgm:t>
    </dgm:pt>
    <dgm:pt modelId="{E9C47E37-DD03-4E44-A2D8-995776066B89}">
      <dgm:prSet phldrT="[文本]"/>
      <dgm:spPr/>
      <dgm:t>
        <a:bodyPr/>
        <a:lstStyle/>
        <a:p>
          <a:r>
            <a:rPr lang="zh-CN" altLang="en-US" dirty="0"/>
            <a:t>洗去</a:t>
          </a:r>
          <a:r>
            <a:rPr lang="en-US" altLang="zh-CN" dirty="0"/>
            <a:t>DNA</a:t>
          </a:r>
          <a:endParaRPr lang="zh-CN" altLang="en-US" dirty="0"/>
        </a:p>
      </dgm:t>
    </dgm:pt>
    <dgm:pt modelId="{F2E94592-3291-4D88-977E-86A60B660AE9}" cxnId="{9DEFF667-904D-4361-9294-F0D3A9C681F2}" type="parTrans">
      <dgm:prSet/>
      <dgm:spPr/>
      <dgm:t>
        <a:bodyPr/>
        <a:lstStyle/>
        <a:p>
          <a:endParaRPr lang="zh-CN" altLang="en-US"/>
        </a:p>
      </dgm:t>
    </dgm:pt>
    <dgm:pt modelId="{F90BA3C9-A18F-41D9-A0C2-91A42D5EC38E}" cxnId="{9DEFF667-904D-4361-9294-F0D3A9C681F2}" type="sibTrans">
      <dgm:prSet/>
      <dgm:spPr/>
      <dgm:t>
        <a:bodyPr/>
        <a:lstStyle/>
        <a:p>
          <a:endParaRPr lang="zh-CN" altLang="en-US"/>
        </a:p>
      </dgm:t>
    </dgm:pt>
    <dgm:pt modelId="{12EB023D-644A-48A9-A467-64E94A53BF49}">
      <dgm:prSet phldrT="[文本]"/>
      <dgm:spPr/>
      <dgm:t>
        <a:bodyPr/>
        <a:lstStyle/>
        <a:p>
          <a:r>
            <a:rPr lang="zh-CN" altLang="en-US" dirty="0"/>
            <a:t>沉积</a:t>
          </a:r>
          <a:r>
            <a:rPr lang="en-US" altLang="zh-CN" dirty="0"/>
            <a:t>Y</a:t>
          </a:r>
          <a:r>
            <a:rPr lang="en-US" altLang="zh-CN" baseline="-25000" dirty="0"/>
            <a:t>2</a:t>
          </a:r>
          <a:r>
            <a:rPr lang="en-US" altLang="zh-CN" dirty="0"/>
            <a:t>O</a:t>
          </a:r>
          <a:r>
            <a:rPr lang="en-US" altLang="zh-CN" baseline="-25000" dirty="0"/>
            <a:t>3</a:t>
          </a:r>
          <a:r>
            <a:rPr lang="en-US" altLang="zh-CN" dirty="0"/>
            <a:t>/HfO</a:t>
          </a:r>
          <a:r>
            <a:rPr lang="en-US" altLang="zh-CN" baseline="-25000" dirty="0"/>
            <a:t>2</a:t>
          </a:r>
          <a:r>
            <a:rPr lang="zh-CN" altLang="en-US" dirty="0"/>
            <a:t>复合栅极电解质</a:t>
          </a:r>
        </a:p>
      </dgm:t>
    </dgm:pt>
    <dgm:pt modelId="{2DC5387F-0422-4F02-BB07-8B03D7231816}" cxnId="{AB7BD53E-9C01-44A2-B955-B85D7689F394}" type="parTrans">
      <dgm:prSet/>
      <dgm:spPr/>
      <dgm:t>
        <a:bodyPr/>
        <a:lstStyle/>
        <a:p>
          <a:endParaRPr lang="zh-CN" altLang="en-US"/>
        </a:p>
      </dgm:t>
    </dgm:pt>
    <dgm:pt modelId="{949F07BF-21E9-42DA-B552-F08149208333}" cxnId="{AB7BD53E-9C01-44A2-B955-B85D7689F394}" type="sibTrans">
      <dgm:prSet/>
      <dgm:spPr/>
      <dgm:t>
        <a:bodyPr/>
        <a:lstStyle/>
        <a:p>
          <a:endParaRPr lang="zh-CN" altLang="en-US"/>
        </a:p>
      </dgm:t>
    </dgm:pt>
    <dgm:pt modelId="{52D7C6F9-B99E-45D9-B841-B9FDFA6D08C7}">
      <dgm:prSet/>
      <dgm:spPr/>
      <dgm:t>
        <a:bodyPr/>
        <a:lstStyle/>
        <a:p>
          <a:r>
            <a:rPr lang="zh-CN" altLang="en-US" dirty="0"/>
            <a:t>成品</a:t>
          </a:r>
        </a:p>
      </dgm:t>
    </dgm:pt>
    <dgm:pt modelId="{4375620C-C57A-4796-8B54-F86F60676532}" cxnId="{A8ADF587-75D3-488C-A6F8-E1AF27615029}" type="parTrans">
      <dgm:prSet/>
      <dgm:spPr/>
      <dgm:t>
        <a:bodyPr/>
        <a:lstStyle/>
        <a:p>
          <a:endParaRPr lang="zh-CN" altLang="en-US"/>
        </a:p>
      </dgm:t>
    </dgm:pt>
    <dgm:pt modelId="{6C7FBE5C-0200-44F3-B67C-4F0BD971250C}" cxnId="{A8ADF587-75D3-488C-A6F8-E1AF27615029}" type="sibTrans">
      <dgm:prSet/>
      <dgm:spPr/>
      <dgm:t>
        <a:bodyPr/>
        <a:lstStyle/>
        <a:p>
          <a:endParaRPr lang="zh-CN" altLang="en-US"/>
        </a:p>
      </dgm:t>
    </dgm:pt>
    <dgm:pt modelId="{3EA5DB09-B3F8-477A-86BE-2CE82FB411AD}" type="pres">
      <dgm:prSet presAssocID="{4EACEEC3-1329-47DE-895D-3BB1853B7B03}" presName="Name0" presStyleCnt="0">
        <dgm:presLayoutVars>
          <dgm:dir/>
          <dgm:resizeHandles val="exact"/>
        </dgm:presLayoutVars>
      </dgm:prSet>
      <dgm:spPr/>
    </dgm:pt>
    <dgm:pt modelId="{2B325BB1-CFB4-4771-B714-4C94C3F248F0}" type="pres">
      <dgm:prSet presAssocID="{945DCBBC-1A1F-486D-9F38-ADB97FD3753E}" presName="node" presStyleLbl="node1" presStyleIdx="0" presStyleCnt="4">
        <dgm:presLayoutVars>
          <dgm:bulletEnabled val="1"/>
        </dgm:presLayoutVars>
      </dgm:prSet>
      <dgm:spPr/>
    </dgm:pt>
    <dgm:pt modelId="{0E650A27-E3A4-44C5-B023-A1BB40F8C97C}" type="pres">
      <dgm:prSet presAssocID="{75E2A21D-DA3E-48CF-976D-48971A0F503F}" presName="sibTrans" presStyleLbl="sibTrans2D1" presStyleIdx="0" presStyleCnt="3"/>
      <dgm:spPr/>
    </dgm:pt>
    <dgm:pt modelId="{98F7334F-DA6F-4503-8311-810A18BF62BC}" type="pres">
      <dgm:prSet presAssocID="{75E2A21D-DA3E-48CF-976D-48971A0F503F}" presName="connectorText" presStyleLbl="sibTrans2D1" presStyleIdx="0" presStyleCnt="3"/>
      <dgm:spPr/>
    </dgm:pt>
    <dgm:pt modelId="{B0424479-E82C-4D22-9520-BE2F6ED7E6AB}" type="pres">
      <dgm:prSet presAssocID="{E9C47E37-DD03-4E44-A2D8-995776066B89}" presName="node" presStyleLbl="node1" presStyleIdx="1" presStyleCnt="4">
        <dgm:presLayoutVars>
          <dgm:bulletEnabled val="1"/>
        </dgm:presLayoutVars>
      </dgm:prSet>
      <dgm:spPr/>
    </dgm:pt>
    <dgm:pt modelId="{BF1E8345-FE2D-4960-B2DD-A44A3D6FDDDB}" type="pres">
      <dgm:prSet presAssocID="{F90BA3C9-A18F-41D9-A0C2-91A42D5EC38E}" presName="sibTrans" presStyleLbl="sibTrans2D1" presStyleIdx="1" presStyleCnt="3"/>
      <dgm:spPr/>
    </dgm:pt>
    <dgm:pt modelId="{446EDF43-1EEB-4F67-81DD-7B96B67C639A}" type="pres">
      <dgm:prSet presAssocID="{F90BA3C9-A18F-41D9-A0C2-91A42D5EC38E}" presName="connectorText" presStyleLbl="sibTrans2D1" presStyleIdx="1" presStyleCnt="3"/>
      <dgm:spPr/>
    </dgm:pt>
    <dgm:pt modelId="{0B4E777B-EC8B-40C2-8589-856AAEFE4E98}" type="pres">
      <dgm:prSet presAssocID="{12EB023D-644A-48A9-A467-64E94A53BF49}" presName="node" presStyleLbl="node1" presStyleIdx="2" presStyleCnt="4">
        <dgm:presLayoutVars>
          <dgm:bulletEnabled val="1"/>
        </dgm:presLayoutVars>
      </dgm:prSet>
      <dgm:spPr/>
    </dgm:pt>
    <dgm:pt modelId="{4AA484A8-F199-45A7-96E7-CEDC50EC71B5}" type="pres">
      <dgm:prSet presAssocID="{949F07BF-21E9-42DA-B552-F08149208333}" presName="sibTrans" presStyleLbl="sibTrans2D1" presStyleIdx="2" presStyleCnt="3"/>
      <dgm:spPr/>
    </dgm:pt>
    <dgm:pt modelId="{0AAF2473-B693-49B8-BF8E-9B621B0CD2CE}" type="pres">
      <dgm:prSet presAssocID="{949F07BF-21E9-42DA-B552-F08149208333}" presName="connectorText" presStyleLbl="sibTrans2D1" presStyleIdx="2" presStyleCnt="3"/>
      <dgm:spPr/>
    </dgm:pt>
    <dgm:pt modelId="{89590EAF-38B4-4E5B-995B-9170FB9E0600}" type="pres">
      <dgm:prSet presAssocID="{52D7C6F9-B99E-45D9-B841-B9FDFA6D08C7}" presName="node" presStyleLbl="node1" presStyleIdx="3" presStyleCnt="4">
        <dgm:presLayoutVars>
          <dgm:bulletEnabled val="1"/>
        </dgm:presLayoutVars>
      </dgm:prSet>
      <dgm:spPr/>
    </dgm:pt>
  </dgm:ptLst>
  <dgm:cxnLst>
    <dgm:cxn modelId="{06C15B1F-E0A8-480C-B3B3-0A89928B8E57}" type="presOf" srcId="{945DCBBC-1A1F-486D-9F38-ADB97FD3753E}" destId="{2B325BB1-CFB4-4771-B714-4C94C3F248F0}" srcOrd="0" destOrd="0" presId="urn:microsoft.com/office/officeart/2005/8/layout/process1"/>
    <dgm:cxn modelId="{89906A2D-2B40-4D27-8BDA-2A54DBBC1F8C}" type="presOf" srcId="{949F07BF-21E9-42DA-B552-F08149208333}" destId="{4AA484A8-F199-45A7-96E7-CEDC50EC71B5}" srcOrd="0" destOrd="0" presId="urn:microsoft.com/office/officeart/2005/8/layout/process1"/>
    <dgm:cxn modelId="{AB7BD53E-9C01-44A2-B955-B85D7689F394}" srcId="{4EACEEC3-1329-47DE-895D-3BB1853B7B03}" destId="{12EB023D-644A-48A9-A467-64E94A53BF49}" srcOrd="2" destOrd="0" parTransId="{2DC5387F-0422-4F02-BB07-8B03D7231816}" sibTransId="{949F07BF-21E9-42DA-B552-F08149208333}"/>
    <dgm:cxn modelId="{1015635D-1168-46D3-B297-76141E802367}" type="presOf" srcId="{F90BA3C9-A18F-41D9-A0C2-91A42D5EC38E}" destId="{BF1E8345-FE2D-4960-B2DD-A44A3D6FDDDB}" srcOrd="0" destOrd="0" presId="urn:microsoft.com/office/officeart/2005/8/layout/process1"/>
    <dgm:cxn modelId="{9DEFF667-904D-4361-9294-F0D3A9C681F2}" srcId="{4EACEEC3-1329-47DE-895D-3BB1853B7B03}" destId="{E9C47E37-DD03-4E44-A2D8-995776066B89}" srcOrd="1" destOrd="0" parTransId="{F2E94592-3291-4D88-977E-86A60B660AE9}" sibTransId="{F90BA3C9-A18F-41D9-A0C2-91A42D5EC38E}"/>
    <dgm:cxn modelId="{CF8F3649-3CF0-4F50-B22B-31F4986DB886}" type="presOf" srcId="{12EB023D-644A-48A9-A467-64E94A53BF49}" destId="{0B4E777B-EC8B-40C2-8589-856AAEFE4E98}" srcOrd="0" destOrd="0" presId="urn:microsoft.com/office/officeart/2005/8/layout/process1"/>
    <dgm:cxn modelId="{A8ADF587-75D3-488C-A6F8-E1AF27615029}" srcId="{4EACEEC3-1329-47DE-895D-3BB1853B7B03}" destId="{52D7C6F9-B99E-45D9-B841-B9FDFA6D08C7}" srcOrd="3" destOrd="0" parTransId="{4375620C-C57A-4796-8B54-F86F60676532}" sibTransId="{6C7FBE5C-0200-44F3-B67C-4F0BD971250C}"/>
    <dgm:cxn modelId="{80F23A8C-9D4F-4FFA-B1F8-9771F5AB3549}" type="presOf" srcId="{52D7C6F9-B99E-45D9-B841-B9FDFA6D08C7}" destId="{89590EAF-38B4-4E5B-995B-9170FB9E0600}" srcOrd="0" destOrd="0" presId="urn:microsoft.com/office/officeart/2005/8/layout/process1"/>
    <dgm:cxn modelId="{B0411E95-C72E-46A3-B485-BCBD86FC7AF0}" type="presOf" srcId="{4EACEEC3-1329-47DE-895D-3BB1853B7B03}" destId="{3EA5DB09-B3F8-477A-86BE-2CE82FB411AD}" srcOrd="0" destOrd="0" presId="urn:microsoft.com/office/officeart/2005/8/layout/process1"/>
    <dgm:cxn modelId="{3C7174B3-367C-4B1F-A87F-5266C7C4D46E}" type="presOf" srcId="{75E2A21D-DA3E-48CF-976D-48971A0F503F}" destId="{98F7334F-DA6F-4503-8311-810A18BF62BC}" srcOrd="1" destOrd="0" presId="urn:microsoft.com/office/officeart/2005/8/layout/process1"/>
    <dgm:cxn modelId="{183461C5-8463-42CF-B746-9A9AC8EFEC8D}" type="presOf" srcId="{E9C47E37-DD03-4E44-A2D8-995776066B89}" destId="{B0424479-E82C-4D22-9520-BE2F6ED7E6AB}" srcOrd="0" destOrd="0" presId="urn:microsoft.com/office/officeart/2005/8/layout/process1"/>
    <dgm:cxn modelId="{7832EADD-9199-4D37-A92E-BDDD788D5690}" type="presOf" srcId="{F90BA3C9-A18F-41D9-A0C2-91A42D5EC38E}" destId="{446EDF43-1EEB-4F67-81DD-7B96B67C639A}" srcOrd="1" destOrd="0" presId="urn:microsoft.com/office/officeart/2005/8/layout/process1"/>
    <dgm:cxn modelId="{31CEA7EE-98E1-40D3-9FB8-D7168CF5481D}" srcId="{4EACEEC3-1329-47DE-895D-3BB1853B7B03}" destId="{945DCBBC-1A1F-486D-9F38-ADB97FD3753E}" srcOrd="0" destOrd="0" parTransId="{69FE293F-BAD5-44A7-A9A7-BBC1BA689D55}" sibTransId="{75E2A21D-DA3E-48CF-976D-48971A0F503F}"/>
    <dgm:cxn modelId="{0CA10EF2-16BF-4DEF-BBB2-6C6D3AE049C3}" type="presOf" srcId="{75E2A21D-DA3E-48CF-976D-48971A0F503F}" destId="{0E650A27-E3A4-44C5-B023-A1BB40F8C97C}" srcOrd="0" destOrd="0" presId="urn:microsoft.com/office/officeart/2005/8/layout/process1"/>
    <dgm:cxn modelId="{CDE011F3-DCAC-45E5-8AA4-96C27FE1588D}" type="presOf" srcId="{949F07BF-21E9-42DA-B552-F08149208333}" destId="{0AAF2473-B693-49B8-BF8E-9B621B0CD2CE}" srcOrd="1" destOrd="0" presId="urn:microsoft.com/office/officeart/2005/8/layout/process1"/>
    <dgm:cxn modelId="{3912B32E-6C00-457A-B801-BBA3ACAA19EE}" type="presParOf" srcId="{3EA5DB09-B3F8-477A-86BE-2CE82FB411AD}" destId="{2B325BB1-CFB4-4771-B714-4C94C3F248F0}" srcOrd="0" destOrd="0" presId="urn:microsoft.com/office/officeart/2005/8/layout/process1"/>
    <dgm:cxn modelId="{97706B88-28C5-43A4-8592-1BE1AE6FB1AA}" type="presParOf" srcId="{3EA5DB09-B3F8-477A-86BE-2CE82FB411AD}" destId="{0E650A27-E3A4-44C5-B023-A1BB40F8C97C}" srcOrd="1" destOrd="0" presId="urn:microsoft.com/office/officeart/2005/8/layout/process1"/>
    <dgm:cxn modelId="{7D902E7F-58DC-45A1-B83A-957BB45AB164}" type="presParOf" srcId="{0E650A27-E3A4-44C5-B023-A1BB40F8C97C}" destId="{98F7334F-DA6F-4503-8311-810A18BF62BC}" srcOrd="0" destOrd="0" presId="urn:microsoft.com/office/officeart/2005/8/layout/process1"/>
    <dgm:cxn modelId="{02113EE0-C2BE-4703-A837-10E9B1A10D01}" type="presParOf" srcId="{3EA5DB09-B3F8-477A-86BE-2CE82FB411AD}" destId="{B0424479-E82C-4D22-9520-BE2F6ED7E6AB}" srcOrd="2" destOrd="0" presId="urn:microsoft.com/office/officeart/2005/8/layout/process1"/>
    <dgm:cxn modelId="{F1C1DAA5-5478-4DAC-8017-E82B941AE4DC}" type="presParOf" srcId="{3EA5DB09-B3F8-477A-86BE-2CE82FB411AD}" destId="{BF1E8345-FE2D-4960-B2DD-A44A3D6FDDDB}" srcOrd="3" destOrd="0" presId="urn:microsoft.com/office/officeart/2005/8/layout/process1"/>
    <dgm:cxn modelId="{0D627694-5254-41F3-AC61-EC0C8F52A917}" type="presParOf" srcId="{BF1E8345-FE2D-4960-B2DD-A44A3D6FDDDB}" destId="{446EDF43-1EEB-4F67-81DD-7B96B67C639A}" srcOrd="0" destOrd="0" presId="urn:microsoft.com/office/officeart/2005/8/layout/process1"/>
    <dgm:cxn modelId="{76CD4757-AC8D-434A-A55D-75D9CB8B3338}" type="presParOf" srcId="{3EA5DB09-B3F8-477A-86BE-2CE82FB411AD}" destId="{0B4E777B-EC8B-40C2-8589-856AAEFE4E98}" srcOrd="4" destOrd="0" presId="urn:microsoft.com/office/officeart/2005/8/layout/process1"/>
    <dgm:cxn modelId="{4EEBFD76-8D1C-419D-90CE-2981E30018D4}" type="presParOf" srcId="{3EA5DB09-B3F8-477A-86BE-2CE82FB411AD}" destId="{4AA484A8-F199-45A7-96E7-CEDC50EC71B5}" srcOrd="5" destOrd="0" presId="urn:microsoft.com/office/officeart/2005/8/layout/process1"/>
    <dgm:cxn modelId="{AF0B85D4-99FD-4A98-9F19-F0E50BFEB42B}" type="presParOf" srcId="{4AA484A8-F199-45A7-96E7-CEDC50EC71B5}" destId="{0AAF2473-B693-49B8-BF8E-9B621B0CD2CE}" srcOrd="0" destOrd="0" presId="urn:microsoft.com/office/officeart/2005/8/layout/process1"/>
    <dgm:cxn modelId="{7BCEABEA-2F3E-40BA-9F9B-FDAD4201FA61}" type="presParOf" srcId="{3EA5DB09-B3F8-477A-86BE-2CE82FB411AD}" destId="{89590EAF-38B4-4E5B-995B-9170FB9E0600}" srcOrd="6" destOrd="0" presId="urn:microsoft.com/office/officeart/2005/8/layout/process1"/>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6843164" cy="1354291"/>
        <a:chOff x="0" y="0"/>
        <a:chExt cx="6843164" cy="1354291"/>
      </a:xfrm>
    </dsp:grpSpPr>
    <dsp:sp modelId="{2B325BB1-CFB4-4771-B714-4C94C3F248F0}">
      <dsp:nvSpPr>
        <dsp:cNvPr id="3" name="圆角矩形 2"/>
        <dsp:cNvSpPr/>
      </dsp:nvSpPr>
      <dsp:spPr bwMode="white">
        <a:xfrm>
          <a:off x="0" y="156763"/>
          <a:ext cx="1315993" cy="1040765"/>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8580" tIns="68580" rIns="68580" bIns="68580" anchor="ctr"/>
        <a:lstStyle>
          <a:lvl1pPr algn="ctr">
            <a:defRPr sz="1800"/>
          </a:lvl1pPr>
          <a:lvl2pPr marL="114300" indent="-114300" algn="ctr">
            <a:defRPr sz="1400"/>
          </a:lvl2pPr>
          <a:lvl3pPr marL="228600" indent="-114300" algn="ctr">
            <a:defRPr sz="1400"/>
          </a:lvl3pPr>
          <a:lvl4pPr marL="342900" indent="-114300" algn="ctr">
            <a:defRPr sz="1400"/>
          </a:lvl4pPr>
          <a:lvl5pPr marL="457200" indent="-114300" algn="ctr">
            <a:defRPr sz="1400"/>
          </a:lvl5pPr>
          <a:lvl6pPr marL="571500" indent="-114300" algn="ctr">
            <a:defRPr sz="1400"/>
          </a:lvl6pPr>
          <a:lvl7pPr marL="685800" indent="-114300" algn="ctr">
            <a:defRPr sz="1400"/>
          </a:lvl7pPr>
          <a:lvl8pPr marL="800100" indent="-114300" algn="ctr">
            <a:defRPr sz="1400"/>
          </a:lvl8pPr>
          <a:lvl9pPr marL="914400" indent="-114300" algn="ctr">
            <a:defRPr sz="1400"/>
          </a:lvl9pPr>
        </a:lstStyle>
        <a:p>
          <a:pPr lvl="0">
            <a:lnSpc>
              <a:spcPct val="100000"/>
            </a:lnSpc>
            <a:spcBef>
              <a:spcPct val="0"/>
            </a:spcBef>
            <a:spcAft>
              <a:spcPct val="35000"/>
            </a:spcAft>
          </a:pPr>
          <a:r>
            <a:rPr lang="en-US" altLang="zh-CN" dirty="0"/>
            <a:t>DNA</a:t>
          </a:r>
          <a:r>
            <a:rPr lang="zh-CN" altLang="en-US" dirty="0"/>
            <a:t>引导组装</a:t>
          </a:r>
          <a:r>
            <a:rPr lang="en-US" altLang="zh-CN" dirty="0"/>
            <a:t>CNT</a:t>
          </a:r>
          <a:endParaRPr lang="zh-CN" altLang="en-US" dirty="0"/>
        </a:p>
      </dsp:txBody>
      <dsp:txXfrm>
        <a:off x="0" y="156763"/>
        <a:ext cx="1315993" cy="1040765"/>
      </dsp:txXfrm>
    </dsp:sp>
    <dsp:sp modelId="{0E650A27-E3A4-44C5-B023-A1BB40F8C97C}">
      <dsp:nvSpPr>
        <dsp:cNvPr id="4" name="右箭头 3"/>
        <dsp:cNvSpPr/>
      </dsp:nvSpPr>
      <dsp:spPr bwMode="white">
        <a:xfrm>
          <a:off x="1439696" y="513962"/>
          <a:ext cx="278991" cy="32636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200"/>
          </a:lvl1pPr>
          <a:lvl2pPr marL="57150" indent="-57150" algn="ctr">
            <a:defRPr sz="900"/>
          </a:lvl2pPr>
          <a:lvl3pPr marL="114300" indent="-57150" algn="ctr">
            <a:defRPr sz="900"/>
          </a:lvl3pPr>
          <a:lvl4pPr marL="171450" indent="-57150" algn="ctr">
            <a:defRPr sz="900"/>
          </a:lvl4pPr>
          <a:lvl5pPr marL="228600" indent="-57150" algn="ctr">
            <a:defRPr sz="900"/>
          </a:lvl5pPr>
          <a:lvl6pPr marL="285750" indent="-57150" algn="ctr">
            <a:defRPr sz="900"/>
          </a:lvl6pPr>
          <a:lvl7pPr marL="342900" indent="-57150" algn="ctr">
            <a:defRPr sz="900"/>
          </a:lvl7pPr>
          <a:lvl8pPr marL="400050" indent="-57150" algn="ctr">
            <a:defRPr sz="900"/>
          </a:lvl8pPr>
          <a:lvl9pPr marL="457200" indent="-57150" algn="ctr">
            <a:defRPr sz="900"/>
          </a:lvl9pPr>
        </a:lstStyle>
        <a:p>
          <a:pPr lvl="0">
            <a:lnSpc>
              <a:spcPct val="100000"/>
            </a:lnSpc>
            <a:spcBef>
              <a:spcPct val="0"/>
            </a:spcBef>
            <a:spcAft>
              <a:spcPct val="35000"/>
            </a:spcAft>
          </a:pPr>
          <a:endParaRPr lang="zh-CN" altLang="en-US"/>
        </a:p>
      </dsp:txBody>
      <dsp:txXfrm>
        <a:off x="1439696" y="513962"/>
        <a:ext cx="278991" cy="326366"/>
      </dsp:txXfrm>
    </dsp:sp>
    <dsp:sp modelId="{B0424479-E82C-4D22-9520-BE2F6ED7E6AB}">
      <dsp:nvSpPr>
        <dsp:cNvPr id="5" name="圆角矩形 4"/>
        <dsp:cNvSpPr/>
      </dsp:nvSpPr>
      <dsp:spPr bwMode="white">
        <a:xfrm>
          <a:off x="1842390" y="156763"/>
          <a:ext cx="1315993" cy="1040765"/>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8580" tIns="68580" rIns="68580" bIns="68580" anchor="ctr"/>
        <a:lstStyle>
          <a:lvl1pPr algn="ctr">
            <a:defRPr sz="1800"/>
          </a:lvl1pPr>
          <a:lvl2pPr marL="114300" indent="-114300" algn="ctr">
            <a:defRPr sz="1400"/>
          </a:lvl2pPr>
          <a:lvl3pPr marL="228600" indent="-114300" algn="ctr">
            <a:defRPr sz="1400"/>
          </a:lvl3pPr>
          <a:lvl4pPr marL="342900" indent="-114300" algn="ctr">
            <a:defRPr sz="1400"/>
          </a:lvl4pPr>
          <a:lvl5pPr marL="457200" indent="-114300" algn="ctr">
            <a:defRPr sz="1400"/>
          </a:lvl5pPr>
          <a:lvl6pPr marL="571500" indent="-114300" algn="ctr">
            <a:defRPr sz="1400"/>
          </a:lvl6pPr>
          <a:lvl7pPr marL="685800" indent="-114300" algn="ctr">
            <a:defRPr sz="1400"/>
          </a:lvl7pPr>
          <a:lvl8pPr marL="800100" indent="-114300" algn="ctr">
            <a:defRPr sz="1400"/>
          </a:lvl8pPr>
          <a:lvl9pPr marL="914400" indent="-114300" algn="ctr">
            <a:defRPr sz="1400"/>
          </a:lvl9pPr>
        </a:lstStyle>
        <a:p>
          <a:pPr lvl="0">
            <a:lnSpc>
              <a:spcPct val="100000"/>
            </a:lnSpc>
            <a:spcBef>
              <a:spcPct val="0"/>
            </a:spcBef>
            <a:spcAft>
              <a:spcPct val="35000"/>
            </a:spcAft>
          </a:pPr>
          <a:r>
            <a:rPr lang="zh-CN" altLang="en-US" dirty="0"/>
            <a:t>制造含</a:t>
          </a:r>
          <a:r>
            <a:rPr lang="en-US" altLang="zh-CN" dirty="0"/>
            <a:t>DNA</a:t>
          </a:r>
          <a:r>
            <a:rPr lang="zh-CN" altLang="en-US" dirty="0"/>
            <a:t>的</a:t>
          </a:r>
          <a:r>
            <a:rPr lang="en-US" altLang="zh-CN" dirty="0"/>
            <a:t>FET</a:t>
          </a:r>
          <a:endParaRPr lang="zh-CN" altLang="en-US" dirty="0"/>
        </a:p>
      </dsp:txBody>
      <dsp:txXfrm>
        <a:off x="1842390" y="156763"/>
        <a:ext cx="1315993" cy="1040765"/>
      </dsp:txXfrm>
    </dsp:sp>
    <dsp:sp modelId="{BF1E8345-FE2D-4960-B2DD-A44A3D6FDDDB}">
      <dsp:nvSpPr>
        <dsp:cNvPr id="6" name="右箭头 5"/>
        <dsp:cNvSpPr/>
      </dsp:nvSpPr>
      <dsp:spPr bwMode="white">
        <a:xfrm>
          <a:off x="3282087" y="513962"/>
          <a:ext cx="278991" cy="32636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200"/>
          </a:lvl1pPr>
          <a:lvl2pPr marL="57150" indent="-57150" algn="ctr">
            <a:defRPr sz="900"/>
          </a:lvl2pPr>
          <a:lvl3pPr marL="114300" indent="-57150" algn="ctr">
            <a:defRPr sz="900"/>
          </a:lvl3pPr>
          <a:lvl4pPr marL="171450" indent="-57150" algn="ctr">
            <a:defRPr sz="900"/>
          </a:lvl4pPr>
          <a:lvl5pPr marL="228600" indent="-57150" algn="ctr">
            <a:defRPr sz="900"/>
          </a:lvl5pPr>
          <a:lvl6pPr marL="285750" indent="-57150" algn="ctr">
            <a:defRPr sz="900"/>
          </a:lvl6pPr>
          <a:lvl7pPr marL="342900" indent="-57150" algn="ctr">
            <a:defRPr sz="900"/>
          </a:lvl7pPr>
          <a:lvl8pPr marL="400050" indent="-57150" algn="ctr">
            <a:defRPr sz="900"/>
          </a:lvl8pPr>
          <a:lvl9pPr marL="457200" indent="-57150" algn="ctr">
            <a:defRPr sz="900"/>
          </a:lvl9pPr>
        </a:lstStyle>
        <a:p>
          <a:pPr lvl="0">
            <a:lnSpc>
              <a:spcPct val="100000"/>
            </a:lnSpc>
            <a:spcBef>
              <a:spcPct val="0"/>
            </a:spcBef>
            <a:spcAft>
              <a:spcPct val="35000"/>
            </a:spcAft>
          </a:pPr>
          <a:endParaRPr lang="zh-CN" altLang="en-US"/>
        </a:p>
      </dsp:txBody>
      <dsp:txXfrm>
        <a:off x="3282087" y="513962"/>
        <a:ext cx="278991" cy="326366"/>
      </dsp:txXfrm>
    </dsp:sp>
    <dsp:sp modelId="{0B4E777B-EC8B-40C2-8589-856AAEFE4E98}">
      <dsp:nvSpPr>
        <dsp:cNvPr id="7" name="圆角矩形 6"/>
        <dsp:cNvSpPr/>
      </dsp:nvSpPr>
      <dsp:spPr bwMode="white">
        <a:xfrm>
          <a:off x="3684781" y="156763"/>
          <a:ext cx="1315993" cy="1040765"/>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8580" tIns="68580" rIns="68580" bIns="68580" anchor="ctr"/>
        <a:lstStyle>
          <a:lvl1pPr algn="ctr">
            <a:defRPr sz="1800"/>
          </a:lvl1pPr>
          <a:lvl2pPr marL="114300" indent="-114300" algn="ctr">
            <a:defRPr sz="1400"/>
          </a:lvl2pPr>
          <a:lvl3pPr marL="228600" indent="-114300" algn="ctr">
            <a:defRPr sz="1400"/>
          </a:lvl3pPr>
          <a:lvl4pPr marL="342900" indent="-114300" algn="ctr">
            <a:defRPr sz="1400"/>
          </a:lvl4pPr>
          <a:lvl5pPr marL="457200" indent="-114300" algn="ctr">
            <a:defRPr sz="1400"/>
          </a:lvl5pPr>
          <a:lvl6pPr marL="571500" indent="-114300" algn="ctr">
            <a:defRPr sz="1400"/>
          </a:lvl6pPr>
          <a:lvl7pPr marL="685800" indent="-114300" algn="ctr">
            <a:defRPr sz="1400"/>
          </a:lvl7pPr>
          <a:lvl8pPr marL="800100" indent="-114300" algn="ctr">
            <a:defRPr sz="1400"/>
          </a:lvl8pPr>
          <a:lvl9pPr marL="914400" indent="-114300" algn="ctr">
            <a:defRPr sz="1400"/>
          </a:lvl9pPr>
        </a:lstStyle>
        <a:p>
          <a:pPr lvl="0">
            <a:lnSpc>
              <a:spcPct val="100000"/>
            </a:lnSpc>
            <a:spcBef>
              <a:spcPct val="0"/>
            </a:spcBef>
            <a:spcAft>
              <a:spcPct val="35000"/>
            </a:spcAft>
          </a:pPr>
          <a:r>
            <a:rPr lang="en-US" altLang="zh-CN" dirty="0"/>
            <a:t>400</a:t>
          </a:r>
          <a:r>
            <a:rPr lang="zh-CN" altLang="en-US" dirty="0"/>
            <a:t>度热分解</a:t>
          </a:r>
          <a:r>
            <a:rPr lang="en-US" altLang="zh-CN" dirty="0"/>
            <a:t>ssDNA</a:t>
          </a:r>
          <a:endParaRPr lang="zh-CN" altLang="en-US" dirty="0"/>
        </a:p>
      </dsp:txBody>
      <dsp:txXfrm>
        <a:off x="3684781" y="156763"/>
        <a:ext cx="1315993" cy="1040765"/>
      </dsp:txXfrm>
    </dsp:sp>
    <dsp:sp modelId="{4AA484A8-F199-45A7-96E7-CEDC50EC71B5}">
      <dsp:nvSpPr>
        <dsp:cNvPr id="8" name="右箭头 7"/>
        <dsp:cNvSpPr/>
      </dsp:nvSpPr>
      <dsp:spPr bwMode="white">
        <a:xfrm>
          <a:off x="5124477" y="513962"/>
          <a:ext cx="278991" cy="32636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200"/>
          </a:lvl1pPr>
          <a:lvl2pPr marL="57150" indent="-57150" algn="ctr">
            <a:defRPr sz="900"/>
          </a:lvl2pPr>
          <a:lvl3pPr marL="114300" indent="-57150" algn="ctr">
            <a:defRPr sz="900"/>
          </a:lvl3pPr>
          <a:lvl4pPr marL="171450" indent="-57150" algn="ctr">
            <a:defRPr sz="900"/>
          </a:lvl4pPr>
          <a:lvl5pPr marL="228600" indent="-57150" algn="ctr">
            <a:defRPr sz="900"/>
          </a:lvl5pPr>
          <a:lvl6pPr marL="285750" indent="-57150" algn="ctr">
            <a:defRPr sz="900"/>
          </a:lvl6pPr>
          <a:lvl7pPr marL="342900" indent="-57150" algn="ctr">
            <a:defRPr sz="900"/>
          </a:lvl7pPr>
          <a:lvl8pPr marL="400050" indent="-57150" algn="ctr">
            <a:defRPr sz="900"/>
          </a:lvl8pPr>
          <a:lvl9pPr marL="457200" indent="-57150" algn="ctr">
            <a:defRPr sz="900"/>
          </a:lvl9pPr>
        </a:lstStyle>
        <a:p>
          <a:pPr lvl="0">
            <a:lnSpc>
              <a:spcPct val="100000"/>
            </a:lnSpc>
            <a:spcBef>
              <a:spcPct val="0"/>
            </a:spcBef>
            <a:spcAft>
              <a:spcPct val="35000"/>
            </a:spcAft>
          </a:pPr>
          <a:endParaRPr lang="zh-CN" altLang="en-US"/>
        </a:p>
      </dsp:txBody>
      <dsp:txXfrm>
        <a:off x="5124477" y="513962"/>
        <a:ext cx="278991" cy="326366"/>
      </dsp:txXfrm>
    </dsp:sp>
    <dsp:sp modelId="{89590EAF-38B4-4E5B-995B-9170FB9E0600}">
      <dsp:nvSpPr>
        <dsp:cNvPr id="9" name="圆角矩形 8"/>
        <dsp:cNvSpPr/>
      </dsp:nvSpPr>
      <dsp:spPr bwMode="white">
        <a:xfrm>
          <a:off x="5527171" y="156763"/>
          <a:ext cx="1315993" cy="1040765"/>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68580" tIns="68580" rIns="68580" bIns="68580" anchor="ctr"/>
        <a:lstStyle>
          <a:lvl1pPr algn="ctr">
            <a:defRPr sz="1800"/>
          </a:lvl1pPr>
          <a:lvl2pPr marL="114300" indent="-114300" algn="ctr">
            <a:defRPr sz="1400"/>
          </a:lvl2pPr>
          <a:lvl3pPr marL="228600" indent="-114300" algn="ctr">
            <a:defRPr sz="1400"/>
          </a:lvl3pPr>
          <a:lvl4pPr marL="342900" indent="-114300" algn="ctr">
            <a:defRPr sz="1400"/>
          </a:lvl4pPr>
          <a:lvl5pPr marL="457200" indent="-114300" algn="ctr">
            <a:defRPr sz="1400"/>
          </a:lvl5pPr>
          <a:lvl6pPr marL="571500" indent="-114300" algn="ctr">
            <a:defRPr sz="1400"/>
          </a:lvl6pPr>
          <a:lvl7pPr marL="685800" indent="-114300" algn="ctr">
            <a:defRPr sz="1400"/>
          </a:lvl7pPr>
          <a:lvl8pPr marL="800100" indent="-114300" algn="ctr">
            <a:defRPr sz="1400"/>
          </a:lvl8pPr>
          <a:lvl9pPr marL="914400" indent="-114300" algn="ctr">
            <a:defRPr sz="1400"/>
          </a:lvl9pPr>
        </a:lstStyle>
        <a:p>
          <a:pPr lvl="0">
            <a:lnSpc>
              <a:spcPct val="100000"/>
            </a:lnSpc>
            <a:spcBef>
              <a:spcPct val="0"/>
            </a:spcBef>
            <a:spcAft>
              <a:spcPct val="35000"/>
            </a:spcAft>
          </a:pPr>
          <a:r>
            <a:rPr lang="zh-CN" altLang="en-US" dirty="0"/>
            <a:t>去除</a:t>
          </a:r>
          <a:r>
            <a:rPr lang="en-US" altLang="zh-CN" dirty="0"/>
            <a:t>DNA</a:t>
          </a:r>
          <a:r>
            <a:rPr lang="zh-CN" altLang="en-US" dirty="0"/>
            <a:t>的</a:t>
          </a:r>
          <a:r>
            <a:rPr lang="en-US" altLang="zh-CN" dirty="0"/>
            <a:t>FET</a:t>
          </a:r>
          <a:endParaRPr lang="zh-CN" altLang="en-US" dirty="0"/>
        </a:p>
      </dsp:txBody>
      <dsp:txXfrm>
        <a:off x="5527171" y="156763"/>
        <a:ext cx="1315993" cy="1040765"/>
      </dsp:txXfrm>
    </dsp:sp>
  </dsp:spTree>
</dsp:drawing>
</file>

<file path=ppt/diagrams/drawing2.xml><?xml version="1.0" encoding="utf-8"?>
<dsp:drawing xmlns:dgm="http://schemas.openxmlformats.org/drawingml/2006/diagram" xmlns:dsp="http://schemas.microsoft.com/office/drawing/2008/diagram" xmlns:a="http://schemas.openxmlformats.org/drawingml/2006/main" xmlns:r="http://schemas.openxmlformats.org/officeDocument/2006/relationships">
  <dsp:spTree>
    <dsp:nvGrpSpPr>
      <dsp:cNvPr id="2" name="组合 1"/>
      <dsp:cNvGrpSpPr/>
    </dsp:nvGrpSpPr>
    <dsp:grpSpPr>
      <a:xfrm>
        <a:off x="0" y="0"/>
        <a:ext cx="5657850" cy="1120140"/>
        <a:chOff x="0" y="0"/>
        <a:chExt cx="5657850" cy="1120140"/>
      </a:xfrm>
    </dsp:grpSpPr>
    <dsp:sp modelId="{2B325BB1-CFB4-4771-B714-4C94C3F248F0}">
      <dsp:nvSpPr>
        <dsp:cNvPr id="3" name="圆角矩形 2"/>
        <dsp:cNvSpPr/>
      </dsp:nvSpPr>
      <dsp:spPr bwMode="white">
        <a:xfrm>
          <a:off x="0" y="5715"/>
          <a:ext cx="1088048" cy="1108710"/>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57150" tIns="57150" rIns="57150" bIns="57150" anchor="ctr"/>
        <a:lstStyle>
          <a:lvl1pPr algn="ctr">
            <a:defRPr sz="1500"/>
          </a:lvl1pPr>
          <a:lvl2pPr marL="57150" indent="-57150" algn="ctr">
            <a:defRPr sz="1100"/>
          </a:lvl2pPr>
          <a:lvl3pPr marL="114300" indent="-57150" algn="ctr">
            <a:defRPr sz="1100"/>
          </a:lvl3pPr>
          <a:lvl4pPr marL="171450" indent="-57150" algn="ctr">
            <a:defRPr sz="1100"/>
          </a:lvl4pPr>
          <a:lvl5pPr marL="228600" indent="-57150" algn="ctr">
            <a:defRPr sz="1100"/>
          </a:lvl5pPr>
          <a:lvl6pPr marL="285750" indent="-57150" algn="ctr">
            <a:defRPr sz="1100"/>
          </a:lvl6pPr>
          <a:lvl7pPr marL="342900" indent="-57150" algn="ctr">
            <a:defRPr sz="1100"/>
          </a:lvl7pPr>
          <a:lvl8pPr marL="400050" indent="-57150" algn="ctr">
            <a:defRPr sz="1100"/>
          </a:lvl8pPr>
          <a:lvl9pPr marL="457200" indent="-57150" algn="ctr">
            <a:defRPr sz="1100"/>
          </a:lvl9pPr>
        </a:lstStyle>
        <a:p>
          <a:pPr lvl="0">
            <a:lnSpc>
              <a:spcPct val="100000"/>
            </a:lnSpc>
            <a:spcBef>
              <a:spcPct val="0"/>
            </a:spcBef>
            <a:spcAft>
              <a:spcPct val="35000"/>
            </a:spcAft>
          </a:pPr>
          <a:r>
            <a:rPr lang="en-US" altLang="zh-CN" dirty="0"/>
            <a:t>DNA</a:t>
          </a:r>
          <a:r>
            <a:rPr lang="zh-CN" altLang="en-US" dirty="0"/>
            <a:t>引导组装</a:t>
          </a:r>
          <a:r>
            <a:rPr lang="en-US" altLang="zh-CN" dirty="0"/>
            <a:t>CNT</a:t>
          </a:r>
          <a:endParaRPr lang="zh-CN" altLang="en-US" dirty="0"/>
        </a:p>
      </dsp:txBody>
      <dsp:txXfrm>
        <a:off x="0" y="5715"/>
        <a:ext cx="1088048" cy="1108710"/>
      </dsp:txXfrm>
    </dsp:sp>
    <dsp:sp modelId="{0E650A27-E3A4-44C5-B023-A1BB40F8C97C}">
      <dsp:nvSpPr>
        <dsp:cNvPr id="4" name="右箭头 3"/>
        <dsp:cNvSpPr/>
      </dsp:nvSpPr>
      <dsp:spPr bwMode="white">
        <a:xfrm>
          <a:off x="1190325" y="425152"/>
          <a:ext cx="230666" cy="26983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000"/>
          </a:lvl1pPr>
          <a:lvl2pPr marL="57150" indent="-57150" algn="ctr">
            <a:defRPr sz="800"/>
          </a:lvl2pPr>
          <a:lvl3pPr marL="114300" indent="-57150" algn="ctr">
            <a:defRPr sz="800"/>
          </a:lvl3pPr>
          <a:lvl4pPr marL="171450" indent="-57150" algn="ctr">
            <a:defRPr sz="800"/>
          </a:lvl4pPr>
          <a:lvl5pPr marL="228600" indent="-57150" algn="ctr">
            <a:defRPr sz="800"/>
          </a:lvl5pPr>
          <a:lvl6pPr marL="285750" indent="-57150" algn="ctr">
            <a:defRPr sz="800"/>
          </a:lvl6pPr>
          <a:lvl7pPr marL="342900" indent="-57150" algn="ctr">
            <a:defRPr sz="800"/>
          </a:lvl7pPr>
          <a:lvl8pPr marL="400050" indent="-57150" algn="ctr">
            <a:defRPr sz="800"/>
          </a:lvl8pPr>
          <a:lvl9pPr marL="457200" indent="-57150" algn="ctr">
            <a:defRPr sz="800"/>
          </a:lvl9pPr>
        </a:lstStyle>
        <a:p>
          <a:pPr lvl="0">
            <a:lnSpc>
              <a:spcPct val="100000"/>
            </a:lnSpc>
            <a:spcBef>
              <a:spcPct val="0"/>
            </a:spcBef>
            <a:spcAft>
              <a:spcPct val="35000"/>
            </a:spcAft>
          </a:pPr>
          <a:endParaRPr lang="zh-CN" altLang="en-US"/>
        </a:p>
      </dsp:txBody>
      <dsp:txXfrm>
        <a:off x="1190325" y="425152"/>
        <a:ext cx="230666" cy="269836"/>
      </dsp:txXfrm>
    </dsp:sp>
    <dsp:sp modelId="{B0424479-E82C-4D22-9520-BE2F6ED7E6AB}">
      <dsp:nvSpPr>
        <dsp:cNvPr id="5" name="圆角矩形 4"/>
        <dsp:cNvSpPr/>
      </dsp:nvSpPr>
      <dsp:spPr bwMode="white">
        <a:xfrm>
          <a:off x="1523267" y="5715"/>
          <a:ext cx="1088048" cy="1108710"/>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57150" tIns="57150" rIns="57150" bIns="57150" anchor="ctr"/>
        <a:lstStyle>
          <a:lvl1pPr algn="ctr">
            <a:defRPr sz="1500"/>
          </a:lvl1pPr>
          <a:lvl2pPr marL="57150" indent="-57150" algn="ctr">
            <a:defRPr sz="1100"/>
          </a:lvl2pPr>
          <a:lvl3pPr marL="114300" indent="-57150" algn="ctr">
            <a:defRPr sz="1100"/>
          </a:lvl3pPr>
          <a:lvl4pPr marL="171450" indent="-57150" algn="ctr">
            <a:defRPr sz="1100"/>
          </a:lvl4pPr>
          <a:lvl5pPr marL="228600" indent="-57150" algn="ctr">
            <a:defRPr sz="1100"/>
          </a:lvl5pPr>
          <a:lvl6pPr marL="285750" indent="-57150" algn="ctr">
            <a:defRPr sz="1100"/>
          </a:lvl6pPr>
          <a:lvl7pPr marL="342900" indent="-57150" algn="ctr">
            <a:defRPr sz="1100"/>
          </a:lvl7pPr>
          <a:lvl8pPr marL="400050" indent="-57150" algn="ctr">
            <a:defRPr sz="1100"/>
          </a:lvl8pPr>
          <a:lvl9pPr marL="457200" indent="-57150" algn="ctr">
            <a:defRPr sz="1100"/>
          </a:lvl9pPr>
        </a:lstStyle>
        <a:p>
          <a:pPr lvl="0">
            <a:lnSpc>
              <a:spcPct val="100000"/>
            </a:lnSpc>
            <a:spcBef>
              <a:spcPct val="0"/>
            </a:spcBef>
            <a:spcAft>
              <a:spcPct val="35000"/>
            </a:spcAft>
          </a:pPr>
          <a:r>
            <a:rPr lang="zh-CN" altLang="en-US" dirty="0"/>
            <a:t>洗去</a:t>
          </a:r>
          <a:r>
            <a:rPr lang="en-US" altLang="zh-CN" dirty="0"/>
            <a:t>DNA</a:t>
          </a:r>
          <a:endParaRPr lang="zh-CN" altLang="en-US" dirty="0"/>
        </a:p>
      </dsp:txBody>
      <dsp:txXfrm>
        <a:off x="1523267" y="5715"/>
        <a:ext cx="1088048" cy="1108710"/>
      </dsp:txXfrm>
    </dsp:sp>
    <dsp:sp modelId="{BF1E8345-FE2D-4960-B2DD-A44A3D6FDDDB}">
      <dsp:nvSpPr>
        <dsp:cNvPr id="6" name="右箭头 5"/>
        <dsp:cNvSpPr/>
      </dsp:nvSpPr>
      <dsp:spPr bwMode="white">
        <a:xfrm>
          <a:off x="2713592" y="425152"/>
          <a:ext cx="230666" cy="26983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000"/>
          </a:lvl1pPr>
          <a:lvl2pPr marL="57150" indent="-57150" algn="ctr">
            <a:defRPr sz="800"/>
          </a:lvl2pPr>
          <a:lvl3pPr marL="114300" indent="-57150" algn="ctr">
            <a:defRPr sz="800"/>
          </a:lvl3pPr>
          <a:lvl4pPr marL="171450" indent="-57150" algn="ctr">
            <a:defRPr sz="800"/>
          </a:lvl4pPr>
          <a:lvl5pPr marL="228600" indent="-57150" algn="ctr">
            <a:defRPr sz="800"/>
          </a:lvl5pPr>
          <a:lvl6pPr marL="285750" indent="-57150" algn="ctr">
            <a:defRPr sz="800"/>
          </a:lvl6pPr>
          <a:lvl7pPr marL="342900" indent="-57150" algn="ctr">
            <a:defRPr sz="800"/>
          </a:lvl7pPr>
          <a:lvl8pPr marL="400050" indent="-57150" algn="ctr">
            <a:defRPr sz="800"/>
          </a:lvl8pPr>
          <a:lvl9pPr marL="457200" indent="-57150" algn="ctr">
            <a:defRPr sz="800"/>
          </a:lvl9pPr>
        </a:lstStyle>
        <a:p>
          <a:pPr lvl="0">
            <a:lnSpc>
              <a:spcPct val="100000"/>
            </a:lnSpc>
            <a:spcBef>
              <a:spcPct val="0"/>
            </a:spcBef>
            <a:spcAft>
              <a:spcPct val="35000"/>
            </a:spcAft>
          </a:pPr>
          <a:endParaRPr lang="zh-CN" altLang="en-US"/>
        </a:p>
      </dsp:txBody>
      <dsp:txXfrm>
        <a:off x="2713592" y="425152"/>
        <a:ext cx="230666" cy="269836"/>
      </dsp:txXfrm>
    </dsp:sp>
    <dsp:sp modelId="{0B4E777B-EC8B-40C2-8589-856AAEFE4E98}">
      <dsp:nvSpPr>
        <dsp:cNvPr id="7" name="圆角矩形 6"/>
        <dsp:cNvSpPr/>
      </dsp:nvSpPr>
      <dsp:spPr bwMode="white">
        <a:xfrm>
          <a:off x="3046535" y="5715"/>
          <a:ext cx="1088048" cy="1108710"/>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57150" tIns="57150" rIns="57150" bIns="57150" anchor="ctr"/>
        <a:lstStyle>
          <a:lvl1pPr algn="ctr">
            <a:defRPr sz="1500"/>
          </a:lvl1pPr>
          <a:lvl2pPr marL="57150" indent="-57150" algn="ctr">
            <a:defRPr sz="1100"/>
          </a:lvl2pPr>
          <a:lvl3pPr marL="114300" indent="-57150" algn="ctr">
            <a:defRPr sz="1100"/>
          </a:lvl3pPr>
          <a:lvl4pPr marL="171450" indent="-57150" algn="ctr">
            <a:defRPr sz="1100"/>
          </a:lvl4pPr>
          <a:lvl5pPr marL="228600" indent="-57150" algn="ctr">
            <a:defRPr sz="1100"/>
          </a:lvl5pPr>
          <a:lvl6pPr marL="285750" indent="-57150" algn="ctr">
            <a:defRPr sz="1100"/>
          </a:lvl6pPr>
          <a:lvl7pPr marL="342900" indent="-57150" algn="ctr">
            <a:defRPr sz="1100"/>
          </a:lvl7pPr>
          <a:lvl8pPr marL="400050" indent="-57150" algn="ctr">
            <a:defRPr sz="1100"/>
          </a:lvl8pPr>
          <a:lvl9pPr marL="457200" indent="-57150" algn="ctr">
            <a:defRPr sz="1100"/>
          </a:lvl9pPr>
        </a:lstStyle>
        <a:p>
          <a:pPr lvl="0">
            <a:lnSpc>
              <a:spcPct val="100000"/>
            </a:lnSpc>
            <a:spcBef>
              <a:spcPct val="0"/>
            </a:spcBef>
            <a:spcAft>
              <a:spcPct val="35000"/>
            </a:spcAft>
          </a:pPr>
          <a:r>
            <a:rPr lang="zh-CN" altLang="en-US" dirty="0"/>
            <a:t>沉积</a:t>
          </a:r>
          <a:r>
            <a:rPr lang="en-US" altLang="zh-CN" dirty="0"/>
            <a:t>Y</a:t>
          </a:r>
          <a:r>
            <a:rPr lang="en-US" altLang="zh-CN" baseline="-25000" dirty="0"/>
            <a:t>2</a:t>
          </a:r>
          <a:r>
            <a:rPr lang="en-US" altLang="zh-CN" dirty="0"/>
            <a:t>O</a:t>
          </a:r>
          <a:r>
            <a:rPr lang="en-US" altLang="zh-CN" baseline="-25000" dirty="0"/>
            <a:t>3</a:t>
          </a:r>
          <a:r>
            <a:rPr lang="en-US" altLang="zh-CN" dirty="0"/>
            <a:t>/HfO</a:t>
          </a:r>
          <a:r>
            <a:rPr lang="en-US" altLang="zh-CN" baseline="-25000" dirty="0"/>
            <a:t>2</a:t>
          </a:r>
          <a:r>
            <a:rPr lang="zh-CN" altLang="en-US" dirty="0"/>
            <a:t>复合栅极电解质</a:t>
          </a:r>
        </a:p>
      </dsp:txBody>
      <dsp:txXfrm>
        <a:off x="3046535" y="5715"/>
        <a:ext cx="1088048" cy="1108710"/>
      </dsp:txXfrm>
    </dsp:sp>
    <dsp:sp modelId="{4AA484A8-F199-45A7-96E7-CEDC50EC71B5}">
      <dsp:nvSpPr>
        <dsp:cNvPr id="8" name="右箭头 7"/>
        <dsp:cNvSpPr/>
      </dsp:nvSpPr>
      <dsp:spPr bwMode="white">
        <a:xfrm>
          <a:off x="4236859" y="425152"/>
          <a:ext cx="230666" cy="269836"/>
        </a:xfrm>
        <a:prstGeom prst="rightArrow">
          <a:avLst>
            <a:gd name="adj1" fmla="val 60000"/>
            <a:gd name="adj2" fmla="val 50000"/>
          </a:avLst>
        </a:prstGeom>
      </dsp:spPr>
      <dsp:style>
        <a:lnRef idx="0">
          <a:schemeClr val="accent1">
            <a:tint val="60000"/>
          </a:schemeClr>
        </a:lnRef>
        <a:fillRef idx="1">
          <a:schemeClr val="accent1">
            <a:tint val="60000"/>
          </a:schemeClr>
        </a:fillRef>
        <a:effectRef idx="0">
          <a:scrgbClr r="0" g="0" b="0"/>
        </a:effectRef>
        <a:fontRef idx="minor">
          <a:schemeClr val="lt1"/>
        </a:fontRef>
      </dsp:style>
      <dsp:txBody>
        <a:bodyPr lIns="0" tIns="0" rIns="0" bIns="0" anchor="ctr"/>
        <a:lstStyle>
          <a:lvl1pPr algn="ctr">
            <a:defRPr sz="1000"/>
          </a:lvl1pPr>
          <a:lvl2pPr marL="57150" indent="-57150" algn="ctr">
            <a:defRPr sz="800"/>
          </a:lvl2pPr>
          <a:lvl3pPr marL="114300" indent="-57150" algn="ctr">
            <a:defRPr sz="800"/>
          </a:lvl3pPr>
          <a:lvl4pPr marL="171450" indent="-57150" algn="ctr">
            <a:defRPr sz="800"/>
          </a:lvl4pPr>
          <a:lvl5pPr marL="228600" indent="-57150" algn="ctr">
            <a:defRPr sz="800"/>
          </a:lvl5pPr>
          <a:lvl6pPr marL="285750" indent="-57150" algn="ctr">
            <a:defRPr sz="800"/>
          </a:lvl6pPr>
          <a:lvl7pPr marL="342900" indent="-57150" algn="ctr">
            <a:defRPr sz="800"/>
          </a:lvl7pPr>
          <a:lvl8pPr marL="400050" indent="-57150" algn="ctr">
            <a:defRPr sz="800"/>
          </a:lvl8pPr>
          <a:lvl9pPr marL="457200" indent="-57150" algn="ctr">
            <a:defRPr sz="800"/>
          </a:lvl9pPr>
        </a:lstStyle>
        <a:p>
          <a:pPr lvl="0">
            <a:lnSpc>
              <a:spcPct val="100000"/>
            </a:lnSpc>
            <a:spcBef>
              <a:spcPct val="0"/>
            </a:spcBef>
            <a:spcAft>
              <a:spcPct val="35000"/>
            </a:spcAft>
          </a:pPr>
          <a:endParaRPr lang="zh-CN" altLang="en-US"/>
        </a:p>
      </dsp:txBody>
      <dsp:txXfrm>
        <a:off x="4236859" y="425152"/>
        <a:ext cx="230666" cy="269836"/>
      </dsp:txXfrm>
    </dsp:sp>
    <dsp:sp modelId="{89590EAF-38B4-4E5B-995B-9170FB9E0600}">
      <dsp:nvSpPr>
        <dsp:cNvPr id="9" name="圆角矩形 8"/>
        <dsp:cNvSpPr/>
      </dsp:nvSpPr>
      <dsp:spPr bwMode="white">
        <a:xfrm>
          <a:off x="4569802" y="5715"/>
          <a:ext cx="1088048" cy="1108710"/>
        </a:xfrm>
        <a:prstGeom prst="roundRect">
          <a:avLst>
            <a:gd name="adj" fmla="val 10000"/>
          </a:avLst>
        </a:prstGeom>
      </dsp:spPr>
      <dsp:style>
        <a:lnRef idx="2">
          <a:schemeClr val="lt1"/>
        </a:lnRef>
        <a:fillRef idx="1">
          <a:schemeClr val="accent1"/>
        </a:fillRef>
        <a:effectRef idx="0">
          <a:scrgbClr r="0" g="0" b="0"/>
        </a:effectRef>
        <a:fontRef idx="minor">
          <a:schemeClr val="lt1"/>
        </a:fontRef>
      </dsp:style>
      <dsp:txBody>
        <a:bodyPr lIns="57150" tIns="57150" rIns="57150" bIns="57150" anchor="ctr"/>
        <a:lstStyle>
          <a:lvl1pPr algn="ctr">
            <a:defRPr sz="1500"/>
          </a:lvl1pPr>
          <a:lvl2pPr marL="57150" indent="-57150" algn="ctr">
            <a:defRPr sz="1100"/>
          </a:lvl2pPr>
          <a:lvl3pPr marL="114300" indent="-57150" algn="ctr">
            <a:defRPr sz="1100"/>
          </a:lvl3pPr>
          <a:lvl4pPr marL="171450" indent="-57150" algn="ctr">
            <a:defRPr sz="1100"/>
          </a:lvl4pPr>
          <a:lvl5pPr marL="228600" indent="-57150" algn="ctr">
            <a:defRPr sz="1100"/>
          </a:lvl5pPr>
          <a:lvl6pPr marL="285750" indent="-57150" algn="ctr">
            <a:defRPr sz="1100"/>
          </a:lvl6pPr>
          <a:lvl7pPr marL="342900" indent="-57150" algn="ctr">
            <a:defRPr sz="1100"/>
          </a:lvl7pPr>
          <a:lvl8pPr marL="400050" indent="-57150" algn="ctr">
            <a:defRPr sz="1100"/>
          </a:lvl8pPr>
          <a:lvl9pPr marL="457200" indent="-57150" algn="ctr">
            <a:defRPr sz="1100"/>
          </a:lvl9pPr>
        </a:lstStyle>
        <a:p>
          <a:pPr lvl="0">
            <a:lnSpc>
              <a:spcPct val="100000"/>
            </a:lnSpc>
            <a:spcBef>
              <a:spcPct val="0"/>
            </a:spcBef>
            <a:spcAft>
              <a:spcPct val="35000"/>
            </a:spcAft>
          </a:pPr>
          <a:r>
            <a:rPr lang="zh-CN" altLang="en-US" dirty="0"/>
            <a:t>成品</a:t>
          </a:r>
        </a:p>
      </dsp:txBody>
      <dsp:txXfrm>
        <a:off x="4569802" y="5715"/>
        <a:ext cx="1088048" cy="1108710"/>
      </dsp:txXfrm>
    </dsp:sp>
  </dsp:spTree>
</dsp:drawing>
</file>

<file path=ppt/diagrams/layout1.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2.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rSet qsTypeId="urn:microsoft.com/office/officeart/2005/8/quickstyle/simple5"/>
        </dgm:pt>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alig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b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callout">
    <dgm:scene3d>
      <a:camera prst="orthographicFront"/>
      <a:lightRig rig="threePt" dir="t"/>
    </dgm:scene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dk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fgAcc0">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ImgPlace1">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hp">
    <dgm:scene3d>
      <a:camera prst="orthographicFront"/>
      <a:lightRig rig="threePt" dir="t"/>
    </dgm:scene3d>
    <dgm:txPr/>
    <dgm:style>
      <a:lnRef idx="2">
        <a:scrgbClr r="0" g="0" b="0"/>
      </a:lnRef>
      <a:fillRef idx="1">
        <a:scrgbClr r="0" g="0" b="0"/>
      </a:fillRef>
      <a:effectRef idx="0">
        <a:scrgbClr r="0" g="0" b="0"/>
      </a:effectRef>
      <a:fontRef idx="minor"/>
    </dgm:style>
  </dgm:styleLbl>
  <dgm:styleLbl name="fg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0">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txPr/>
    <dgm:style>
      <a:lnRef idx="2">
        <a:scrgbClr r="0" g="0" b="0"/>
      </a:lnRef>
      <a:fillRef idx="0">
        <a:scrgbClr r="0" g="0" b="0"/>
      </a:fillRef>
      <a:effectRef idx="0">
        <a:scrgbClr r="0" g="0" b="0"/>
      </a:effectRef>
      <a:fontRef idx="minor"/>
    </dgm:style>
  </dgm:styleLbl>
  <dgm:styleLbl name="parChTrans2D1">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txPr/>
    <dgm:style>
      <a:lnRef idx="2">
        <a:scrgbClr r="0" g="0" b="0"/>
      </a:lnRef>
      <a:fillRef idx="1">
        <a:scrgbClr r="0" g="0" b="0"/>
      </a:fillRef>
      <a:effectRef idx="0">
        <a:scrgbClr r="0" g="0" b="0"/>
      </a:effectRef>
      <a:fontRef idx="minor">
        <a:schemeClr val="lt1"/>
      </a:fontRef>
    </dgm:style>
  </dgm:styleLbl>
  <dgm:styleLbl name="revTx">
    <dgm:scene3d>
      <a:camera prst="orthographicFront"/>
      <a:lightRig rig="threePt" dir="t"/>
    </dgm:scene3d>
    <dgm:txPr/>
    <dgm:style>
      <a:lnRef idx="0">
        <a:scrgbClr r="0" g="0" b="0"/>
      </a:lnRef>
      <a:fillRef idx="0">
        <a:scrgbClr r="0" g="0" b="0"/>
      </a:fillRef>
      <a:effectRef idx="0">
        <a:scrgbClr r="0" g="0" b="0"/>
      </a:effectRef>
      <a:fontRef idx="minor"/>
    </dgm:style>
  </dgm:styleLbl>
  <dgm:styleLbl name="sibTrans1D1">
    <dgm:scene3d>
      <a:camera prst="orthographicFront"/>
      <a:lightRig rig="threePt" dir="t"/>
    </dgm:scene3d>
    <dgm:txPr/>
    <dgm:style>
      <a:lnRef idx="1">
        <a:scrgbClr r="0" g="0" b="0"/>
      </a:lnRef>
      <a:fillRef idx="0">
        <a:scrgbClr r="0" g="0" b="0"/>
      </a:fillRef>
      <a:effectRef idx="0">
        <a:scrgbClr r="0" g="0" b="0"/>
      </a:effectRef>
      <a:fontRef idx="minor"/>
    </dgm:style>
  </dgm:styleLbl>
  <dgm:styleLbl name="sibTrans2D1">
    <dgm:scene3d>
      <a:camera prst="orthographicFront"/>
      <a:lightRig rig="threePt" dir="t"/>
    </dgm:scene3d>
    <dgm:txPr/>
    <dgm:style>
      <a:lnRef idx="0">
        <a:scrgbClr r="0" g="0" b="0"/>
      </a:lnRef>
      <a:fillRef idx="1">
        <a:scrgbClr r="0" g="0" b="0"/>
      </a:fillRef>
      <a:effectRef idx="0">
        <a:scrgbClr r="0" g="0" b="0"/>
      </a:effectRef>
      <a:fontRef idx="minor">
        <a:schemeClr val="lt1"/>
      </a:fontRef>
    </dgm:style>
  </dgm:styleLbl>
  <dgm:styleLbl name="solidAlign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txPr/>
    <dgm:style>
      <a:lnRef idx="1">
        <a:scrgbClr r="0" g="0" b="0"/>
      </a:lnRef>
      <a:fillRef idx="1">
        <a:scrgbClr r="0" g="0" b="0"/>
      </a:fillRef>
      <a:effectRef idx="0">
        <a:scrgbClr r="0" g="0" b="0"/>
      </a:effectRef>
      <a:fontRef idx="minor"/>
    </dgm:style>
  </dgm:styleLbl>
  <dgm:styleLbl name="trBgShp">
    <dgm:scene3d>
      <a:camera prst="orthographicFront"/>
      <a:lightRig rig="threePt" dir="t"/>
    </dgm:scene3d>
    <dgm:txPr/>
    <dgm:style>
      <a:lnRef idx="0">
        <a:scrgbClr r="0" g="0" b="0"/>
      </a:lnRef>
      <a:fillRef idx="1">
        <a:scrgbClr r="0" g="0" b="0"/>
      </a:fillRef>
      <a:effectRef idx="0">
        <a:scrgbClr r="0" g="0" b="0"/>
      </a:effectRef>
      <a:fontRef idx="minor"/>
    </dgm:style>
  </dgm:styleLbl>
  <dgm:styleLbl name="vennNode1">
    <dgm:scene3d>
      <a:camera prst="orthographicFront"/>
      <a:lightRig rig="threePt" dir="t"/>
    </dgm:scene3d>
    <dgm:txPr/>
    <dgm:style>
      <a:lnRef idx="2">
        <a:scrgbClr r="0" g="0" b="0"/>
      </a:lnRef>
      <a:fillRef idx="1">
        <a:scrgbClr r="0" g="0" b="0"/>
      </a:fillRef>
      <a:effectRef idx="0">
        <a:scrgbClr r="0" g="0" b="0"/>
      </a:effectRef>
      <a:fontRef idx="minor">
        <a:schemeClr val="tx1"/>
      </a:fontRef>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F9B84EA-7D68-4D60-9CB1-D50884785D1C}" type="datetimeFigureOut">
              <a:rPr lang="zh-CN" altLang="en-US" smtClean="0"/>
            </a:fld>
            <a:endParaRPr lang="zh-CN" altLang="en-US"/>
          </a:p>
        </p:txBody>
      </p:sp>
      <p:sp>
        <p:nvSpPr>
          <p:cNvPr id="4" name="页脚占位符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D4E0FC9-F1F8-4FAE-9988-3BA365CFD46F}" type="slidenum">
              <a:rPr lang="zh-CN" altLang="en-US" smtClean="0"/>
            </a:fld>
            <a:endParaRPr lang="zh-CN" altLang="en-US"/>
          </a:p>
        </p:txBody>
      </p:sp>
    </p:spTree>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kumimoji="1"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98BE914-D620-9442-BCCD-51707B6F90D2}" type="datetimeFigureOut">
              <a:rPr kumimoji="1" lang="zh-CN" altLang="en-US" smtClean="0"/>
            </a:fld>
            <a:endParaRPr kumimoji="1" lang="zh-CN" altLang="en-US"/>
          </a:p>
        </p:txBody>
      </p:sp>
      <p:sp>
        <p:nvSpPr>
          <p:cNvPr id="4" name="幻灯片图像占位符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kumimoji="1" lang="zh-CN" altLang="en-US"/>
              <a:t>单击此处编辑母版文本样式</a:t>
            </a:r>
            <a:endParaRPr kumimoji="1" lang="zh-CN" altLang="en-US"/>
          </a:p>
          <a:p>
            <a:pPr lvl="1"/>
            <a:r>
              <a:rPr kumimoji="1" lang="zh-CN" altLang="en-US"/>
              <a:t>二级</a:t>
            </a:r>
            <a:endParaRPr kumimoji="1" lang="zh-CN" altLang="en-US"/>
          </a:p>
          <a:p>
            <a:pPr lvl="2"/>
            <a:r>
              <a:rPr kumimoji="1" lang="zh-CN" altLang="en-US"/>
              <a:t>三级</a:t>
            </a:r>
            <a:endParaRPr kumimoji="1" lang="zh-CN" altLang="en-US"/>
          </a:p>
          <a:p>
            <a:pPr lvl="3"/>
            <a:r>
              <a:rPr kumimoji="1" lang="zh-CN" altLang="en-US"/>
              <a:t>四级</a:t>
            </a:r>
            <a:endParaRPr kumimoji="1" lang="zh-CN" altLang="en-US"/>
          </a:p>
          <a:p>
            <a:pPr lvl="4"/>
            <a:r>
              <a:rPr kumimoji="1" lang="zh-CN" altLang="en-US"/>
              <a:t>五级</a:t>
            </a:r>
            <a:endParaRPr kumimoji="1" lang="zh-CN" altLang="en-US"/>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kumimoji="1"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2A0AB4E-63C4-9548-A330-CCCE1C9D7716}" type="slidenum">
              <a:rPr kumimoji="1" lang="zh-CN" altLang="en-US" smtClean="0"/>
            </a:fld>
            <a:endParaRPr kumimoji="1" lang="zh-CN" alt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4.xml"/></Relationships>
</file>

<file path=ppt/notesSlides/_rels/notesSlide1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5.xml"/></Relationships>
</file>

<file path=ppt/notesSlides/_rels/notesSlide1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_rels/notesSlide1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7.xml"/></Relationships>
</file>

<file path=ppt/notesSlides/_rels/notesSlide1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8.xml"/></Relationships>
</file>

<file path=ppt/notesSlides/_rels/notesSlide1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3.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5.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6.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8.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defRPr/>
            </a:pPr>
            <a:endParaRPr lang="zh-CN" altLang="en-US" dirty="0"/>
          </a:p>
        </p:txBody>
      </p:sp>
      <p:sp>
        <p:nvSpPr>
          <p:cNvPr id="4" name="灯片编号占位符 3"/>
          <p:cNvSpPr>
            <a:spLocks noGrp="1"/>
          </p:cNvSpPr>
          <p:nvPr>
            <p:ph type="sldNum" sz="quarter" idx="5"/>
          </p:nvPr>
        </p:nvSpPr>
        <p:spPr/>
        <p:txBody>
          <a:bodyPr/>
          <a:lstStyle/>
          <a:p>
            <a:fld id="{42A0AB4E-63C4-9548-A330-CCCE1C9D7716}" type="slidenum">
              <a:rPr kumimoji="1" lang="zh-CN" altLang="en-US" smtClean="0"/>
            </a:fld>
            <a:endParaRPr kumimoji="1" lang="zh-CN"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长边：</a:t>
            </a:r>
            <a:r>
              <a:rPr lang="en-US" altLang="zh-CN"/>
              <a:t>35.7nm   </a:t>
            </a:r>
            <a:r>
              <a:rPr lang="zh-CN" altLang="en-US"/>
              <a:t>短边：</a:t>
            </a:r>
            <a:r>
              <a:rPr lang="en-US" altLang="zh-CN"/>
              <a:t>28.56</a:t>
            </a:r>
            <a:r>
              <a:rPr lang="en-US" altLang="zh-CN"/>
              <a:t>nm</a:t>
            </a:r>
            <a:endParaRPr lang="en-US" altLang="zh-CN"/>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长边：</a:t>
            </a:r>
            <a:r>
              <a:rPr lang="en-US" altLang="zh-CN"/>
              <a:t>35.7nm   </a:t>
            </a:r>
            <a:r>
              <a:rPr lang="zh-CN" altLang="en-US"/>
              <a:t>短边：</a:t>
            </a:r>
            <a:r>
              <a:rPr lang="en-US" altLang="zh-CN"/>
              <a:t>28.56</a:t>
            </a:r>
            <a:r>
              <a:rPr lang="en-US" altLang="zh-CN"/>
              <a:t>nm</a:t>
            </a:r>
            <a:endParaRPr lang="en-US" altLang="zh-CN"/>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a:t>长边：</a:t>
            </a:r>
            <a:r>
              <a:rPr lang="en-US" altLang="zh-CN"/>
              <a:t>35.7nm   </a:t>
            </a:r>
            <a:r>
              <a:rPr lang="zh-CN" altLang="en-US"/>
              <a:t>短边：</a:t>
            </a:r>
            <a:r>
              <a:rPr lang="en-US" altLang="zh-CN"/>
              <a:t>28.56</a:t>
            </a:r>
            <a:r>
              <a:rPr lang="en-US" altLang="zh-CN"/>
              <a:t>nm</a:t>
            </a:r>
            <a:endParaRPr lang="en-US" altLang="zh-CN"/>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图</a:t>
            </a:r>
            <a:r>
              <a:rPr lang="en-US" altLang="zh-CN" dirty="0"/>
              <a:t>a</a:t>
            </a:r>
            <a:r>
              <a:rPr lang="zh-CN" altLang="en-US" dirty="0"/>
              <a:t>，金纳米颗粒直径为</a:t>
            </a:r>
            <a:r>
              <a:rPr lang="en-US" altLang="zh-CN" dirty="0"/>
              <a:t>10 nm</a:t>
            </a:r>
            <a:endParaRPr lang="en-US" altLang="zh-CN" dirty="0"/>
          </a:p>
          <a:p>
            <a:r>
              <a:rPr lang="zh-CN" altLang="en-US" dirty="0"/>
              <a:t>图</a:t>
            </a:r>
            <a:r>
              <a:rPr lang="en-US" altLang="zh-CN" dirty="0"/>
              <a:t>c</a:t>
            </a:r>
            <a:r>
              <a:rPr lang="zh-CN" altLang="en-US" dirty="0"/>
              <a:t>，向读者表示</a:t>
            </a:r>
            <a:r>
              <a:rPr lang="en-US" altLang="zh-CN" dirty="0"/>
              <a:t>CD</a:t>
            </a:r>
            <a:r>
              <a:rPr lang="zh-CN" altLang="en-US" dirty="0"/>
              <a:t>信号是通过测量左右圆偏光吸收之差测得的</a:t>
            </a:r>
            <a:endParaRPr lang="en-US" altLang="zh-CN"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r>
              <a:rPr lang="zh-CN" altLang="en-US" dirty="0"/>
              <a:t>偶极子理论（</a:t>
            </a:r>
            <a:r>
              <a:rPr lang="en-US" altLang="zh-CN" dirty="0"/>
              <a:t>dipole theory</a:t>
            </a:r>
            <a:r>
              <a:rPr lang="zh-CN" altLang="en-US" dirty="0"/>
              <a:t>）：当粒子较大或排列为更紧密的螺旋状时，</a:t>
            </a:r>
            <a:r>
              <a:rPr lang="en-US" altLang="zh-CN" dirty="0"/>
              <a:t>CD</a:t>
            </a:r>
            <a:r>
              <a:rPr lang="zh-CN" altLang="en-US" dirty="0"/>
              <a:t>信号更强。由于集体的等离激元增强，</a:t>
            </a:r>
            <a:r>
              <a:rPr lang="en-US" altLang="zh-CN" dirty="0"/>
              <a:t>16 </a:t>
            </a:r>
            <a:r>
              <a:rPr lang="en-US" altLang="zh-CN" dirty="0" err="1"/>
              <a:t>nmAuNP</a:t>
            </a:r>
            <a:r>
              <a:rPr lang="zh-CN" altLang="en-US" dirty="0"/>
              <a:t>的信号比</a:t>
            </a:r>
            <a:r>
              <a:rPr lang="en-US" altLang="zh-CN" dirty="0"/>
              <a:t>10 nm</a:t>
            </a:r>
            <a:r>
              <a:rPr lang="zh-CN" altLang="en-US" dirty="0"/>
              <a:t>增强了</a:t>
            </a:r>
            <a:r>
              <a:rPr lang="en-US" altLang="zh-CN" dirty="0"/>
              <a:t>400</a:t>
            </a:r>
            <a:r>
              <a:rPr lang="zh-CN" altLang="en-US" dirty="0"/>
              <a:t>倍（理论计算增强</a:t>
            </a:r>
            <a:r>
              <a:rPr lang="en-US" altLang="zh-CN" dirty="0"/>
              <a:t>500</a:t>
            </a:r>
            <a:r>
              <a:rPr lang="zh-CN" altLang="en-US" dirty="0"/>
              <a:t>倍）</a:t>
            </a:r>
            <a:endParaRPr lang="en-US" altLang="zh-CN"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idx="2"/>
          </p:nvPr>
        </p:nvSpPr>
        <p:spPr/>
      </p:sp>
      <p:sp>
        <p:nvSpPr>
          <p:cNvPr id="3" name="文本占位符 2"/>
          <p:cNvSpPr>
            <a:spLocks noGrp="1"/>
          </p:cNvSpPr>
          <p:nvPr>
            <p:ph type="body" idx="3"/>
          </p:nvPr>
        </p:nvSpPr>
        <p:spPr/>
        <p:txBody>
          <a:bodyPr/>
          <a:lstStyle/>
          <a:p>
            <a:endParaRPr lang="en-US" altLang="zh-CN"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kumimoji="1" lang="zh-CN" altLang="en-US" dirty="0"/>
          </a:p>
        </p:txBody>
      </p:sp>
      <p:sp>
        <p:nvSpPr>
          <p:cNvPr id="4" name="灯片编号占位符 3"/>
          <p:cNvSpPr>
            <a:spLocks noGrp="1"/>
          </p:cNvSpPr>
          <p:nvPr>
            <p:ph type="sldNum" sz="quarter" idx="5"/>
          </p:nvPr>
        </p:nvSpPr>
        <p:spPr/>
        <p:txBody>
          <a:bodyPr/>
          <a:lstStyle/>
          <a:p>
            <a:fld id="{42A0AB4E-63C4-9548-A330-CCCE1C9D7716}" type="slidenum">
              <a:rPr kumimoji="1" lang="zh-CN" altLang="en-US" smtClean="0"/>
            </a:fld>
            <a:endParaRPr kumimoji="1" lang="zh-CN" alt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endParaRPr lang="zh-CN"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p:sp>
        <p:nvSpPr>
          <p:cNvPr id="2" name="幻灯片图像占位符 1"/>
          <p:cNvSpPr/>
          <p:nvPr>
            <p:ph type="sldImg" idx="2"/>
          </p:nvPr>
        </p:nvSpPr>
        <p:spPr/>
      </p:sp>
      <p:sp>
        <p:nvSpPr>
          <p:cNvPr id="3" name="文本占位符 2"/>
          <p:cNvSpPr/>
          <p:nvPr>
            <p:ph type="body" idx="3"/>
          </p:nvPr>
        </p:nvSpPr>
        <p:spPr/>
        <p:txBody>
          <a:bodyPr/>
          <a:p>
            <a:r>
              <a:rPr lang="zh-CN" altLang="en-US" dirty="0">
                <a:sym typeface="+mn-ea"/>
              </a:rPr>
              <a:t>在溶液中，例如，三点星图案的灵活性取决于中央单链环的长度（图</a:t>
            </a:r>
            <a:r>
              <a:rPr lang="en-US" altLang="zh-CN" dirty="0">
                <a:sym typeface="+mn-ea"/>
              </a:rPr>
              <a:t>1</a:t>
            </a:r>
            <a:r>
              <a:rPr lang="zh-CN" altLang="en-US" dirty="0">
                <a:sym typeface="+mn-ea"/>
              </a:rPr>
              <a:t>中的红色片段）。</a:t>
            </a:r>
            <a:r>
              <a:rPr lang="en-US" altLang="zh-CN" dirty="0">
                <a:sym typeface="+mn-ea"/>
              </a:rPr>
              <a:t>3m</a:t>
            </a:r>
            <a:r>
              <a:rPr lang="zh-CN" altLang="en-US" dirty="0">
                <a:sym typeface="+mn-ea"/>
              </a:rPr>
              <a:t>当环的长度为</a:t>
            </a:r>
            <a:r>
              <a:rPr lang="en-US" altLang="zh-CN" dirty="0">
                <a:sym typeface="+mn-ea"/>
              </a:rPr>
              <a:t>2-3</a:t>
            </a:r>
            <a:r>
              <a:rPr lang="zh-CN" altLang="en-US" dirty="0">
                <a:sym typeface="+mn-ea"/>
              </a:rPr>
              <a:t>个碱基时，单元是刚性的，可以组装成大型、扩展的二维阵列。当环的长度为</a:t>
            </a:r>
            <a:r>
              <a:rPr lang="en-US" altLang="zh-CN" dirty="0">
                <a:sym typeface="+mn-ea"/>
              </a:rPr>
              <a:t>4</a:t>
            </a:r>
            <a:r>
              <a:rPr lang="zh-CN" altLang="en-US" dirty="0">
                <a:sym typeface="+mn-ea"/>
              </a:rPr>
              <a:t>个碱基时，</a:t>
            </a:r>
            <a:r>
              <a:rPr lang="en-US" altLang="zh-CN" dirty="0">
                <a:sym typeface="+mn-ea"/>
              </a:rPr>
              <a:t>DNA</a:t>
            </a:r>
            <a:r>
              <a:rPr lang="zh-CN" altLang="en-US" dirty="0">
                <a:sym typeface="+mn-ea"/>
              </a:rPr>
              <a:t>单元主要形成随机的、小的聚合体。当环长为</a:t>
            </a:r>
            <a:r>
              <a:rPr lang="en-US" altLang="zh-CN" dirty="0">
                <a:sym typeface="+mn-ea"/>
              </a:rPr>
              <a:t>5</a:t>
            </a:r>
            <a:r>
              <a:rPr lang="zh-CN" altLang="en-US" dirty="0">
                <a:sym typeface="+mn-ea"/>
              </a:rPr>
              <a:t>个碱基时，单元专门形成由</a:t>
            </a:r>
            <a:r>
              <a:rPr lang="en-US" altLang="zh-CN" dirty="0">
                <a:sym typeface="+mn-ea"/>
              </a:rPr>
              <a:t>8</a:t>
            </a:r>
            <a:r>
              <a:rPr lang="zh-CN" altLang="en-US" dirty="0">
                <a:sym typeface="+mn-ea"/>
              </a:rPr>
              <a:t>个</a:t>
            </a:r>
            <a:r>
              <a:rPr lang="en-US" altLang="zh-CN" dirty="0">
                <a:sym typeface="+mn-ea"/>
              </a:rPr>
              <a:t>3</a:t>
            </a:r>
            <a:r>
              <a:rPr lang="zh-CN" altLang="en-US" dirty="0">
                <a:sym typeface="+mn-ea"/>
              </a:rPr>
              <a:t>点星单元组成的立方体。</a:t>
            </a:r>
            <a:endParaRPr lang="zh-CN"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6" Type="http://schemas.openxmlformats.org/officeDocument/2006/relationships/tags" Target="../tags/tag5.xml"/><Relationship Id="rId5" Type="http://schemas.openxmlformats.org/officeDocument/2006/relationships/tags" Target="../tags/tag4.xml"/><Relationship Id="rId4" Type="http://schemas.openxmlformats.org/officeDocument/2006/relationships/tags" Target="../tags/tag3.xml"/><Relationship Id="rId3" Type="http://schemas.openxmlformats.org/officeDocument/2006/relationships/tags" Target="../tags/tag2.xml"/><Relationship Id="rId2" Type="http://schemas.openxmlformats.org/officeDocument/2006/relationships/tags" Target="../tags/tag1.xml"/><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6" Type="http://schemas.openxmlformats.org/officeDocument/2006/relationships/tags" Target="../tags/tag10.xml"/><Relationship Id="rId5" Type="http://schemas.openxmlformats.org/officeDocument/2006/relationships/tags" Target="../tags/tag9.xml"/><Relationship Id="rId4" Type="http://schemas.openxmlformats.org/officeDocument/2006/relationships/tags" Target="../tags/tag8.xml"/><Relationship Id="rId3" Type="http://schemas.openxmlformats.org/officeDocument/2006/relationships/tags" Target="../tags/tag7.xml"/><Relationship Id="rId2" Type="http://schemas.openxmlformats.org/officeDocument/2006/relationships/tags" Target="../tags/tag6.xml"/><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4.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6" Type="http://schemas.openxmlformats.org/officeDocument/2006/relationships/tags" Target="../tags/tag15.xml"/><Relationship Id="rId5" Type="http://schemas.openxmlformats.org/officeDocument/2006/relationships/tags" Target="../tags/tag14.xml"/><Relationship Id="rId4" Type="http://schemas.openxmlformats.org/officeDocument/2006/relationships/tags" Target="../tags/tag13.xml"/><Relationship Id="rId3" Type="http://schemas.openxmlformats.org/officeDocument/2006/relationships/tags" Target="../tags/tag12.xml"/><Relationship Id="rId2" Type="http://schemas.openxmlformats.org/officeDocument/2006/relationships/tags" Target="../tags/tag11.xml"/><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p:nvPr>
        </p:nvSpPr>
        <p:spPr>
          <a:xfrm>
            <a:off x="1143000" y="1122363"/>
            <a:ext cx="6858000" cy="2387600"/>
          </a:xfrm>
        </p:spPr>
        <p:txBody>
          <a:bodyPr anchor="b"/>
          <a:lstStyle>
            <a:lvl1pPr algn="ctr">
              <a:defRPr sz="6000"/>
            </a:lvl1pPr>
          </a:lstStyle>
          <a:p>
            <a:r>
              <a:rPr lang="zh-CN" altLang="en-US" dirty="0"/>
              <a:t>单击此处编辑母版标题样式</a:t>
            </a:r>
            <a:endParaRPr lang="zh-CN" altLang="en-US" dirty="0"/>
          </a:p>
        </p:txBody>
      </p:sp>
      <p:sp>
        <p:nvSpPr>
          <p:cNvPr id="3" name="副标题 2"/>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单击此处编辑母版副标题样式</a:t>
            </a:r>
            <a:endParaRPr lang="zh-CN" altLang="en-US" dirty="0"/>
          </a:p>
        </p:txBody>
      </p:sp>
      <p:sp>
        <p:nvSpPr>
          <p:cNvPr id="4" name="日期占位符 3"/>
          <p:cNvSpPr>
            <a:spLocks noGrp="1"/>
          </p:cNvSpPr>
          <p:nvPr>
            <p:ph type="dt" sz="half" idx="10"/>
          </p:nvPr>
        </p:nvSpPr>
        <p:spPr/>
        <p:txBody>
          <a:bodyPr/>
          <a:lstStyle/>
          <a:p>
            <a:fld id="{E44649A2-9EB2-4A4A-B2F1-EC3B060481B4}"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竖排文字占位符 2"/>
          <p:cNvSpPr>
            <a:spLocks noGrp="1"/>
          </p:cNvSpPr>
          <p:nvPr>
            <p:ph type="body" orient="vert" idx="1"/>
          </p:nvPr>
        </p:nvSpPr>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DB045312-5F2D-264F-8BDF-51EFDFE4774A}"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nvPr>
        </p:nvSpPr>
        <p:spPr>
          <a:xfrm>
            <a:off x="6543675" y="365125"/>
            <a:ext cx="1971675" cy="5811838"/>
          </a:xfrm>
        </p:spPr>
        <p:txBody>
          <a:bodyPr vert="eaVert"/>
          <a:lstStyle/>
          <a:p>
            <a:r>
              <a:rPr lang="zh-CN" altLang="en-US"/>
              <a:t>单击此处编辑母版标题样式</a:t>
            </a:r>
            <a:endParaRPr lang="zh-CN" altLang="en-US"/>
          </a:p>
        </p:txBody>
      </p:sp>
      <p:sp>
        <p:nvSpPr>
          <p:cNvPr id="3" name="竖排文字占位符 2"/>
          <p:cNvSpPr>
            <a:spLocks noGrp="1"/>
          </p:cNvSpPr>
          <p:nvPr>
            <p:ph type="body" orient="vert" idx="1"/>
          </p:nvPr>
        </p:nvSpPr>
        <p:spPr>
          <a:xfrm>
            <a:off x="628650" y="365125"/>
            <a:ext cx="5800725" cy="5811838"/>
          </a:xfrm>
        </p:spPr>
        <p:txBody>
          <a:bodyPr vert="eaVert"/>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10"/>
          </p:nvPr>
        </p:nvSpPr>
        <p:spPr/>
        <p:txBody>
          <a:bodyPr/>
          <a:lstStyle/>
          <a:p>
            <a:fld id="{39C26399-EAA8-6B4C-9F3E-C56171CC55FB}"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9144000" cy="3357217"/>
          </a:xfrm>
          <a:prstGeom prst="rect">
            <a:avLst/>
          </a:prstGeom>
        </p:spPr>
      </p:pic>
      <p:sp>
        <p:nvSpPr>
          <p:cNvPr id="4" name="矩形 3"/>
          <p:cNvSpPr/>
          <p:nvPr userDrawn="1"/>
        </p:nvSpPr>
        <p:spPr>
          <a:xfrm>
            <a:off x="-600" y="-7913"/>
            <a:ext cx="9144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3977640" y="2562096"/>
            <a:ext cx="118872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4057650" y="2670375"/>
            <a:ext cx="10287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204913" y="4264178"/>
            <a:ext cx="6731794"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原装OS经典圆体" panose="02000503000000000000"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endPar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endParaRPr>
          </a:p>
        </p:txBody>
      </p:sp>
      <p:sp>
        <p:nvSpPr>
          <p:cNvPr id="41" name="文本占位符 37"/>
          <p:cNvSpPr>
            <a:spLocks noGrp="1"/>
          </p:cNvSpPr>
          <p:nvPr>
            <p:ph type="body" sz="quarter" idx="11" hasCustomPrompt="1"/>
          </p:nvPr>
        </p:nvSpPr>
        <p:spPr>
          <a:xfrm>
            <a:off x="1683743" y="5389156"/>
            <a:ext cx="1490663"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3826669" y="5389156"/>
            <a:ext cx="1490663"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5969595" y="5389156"/>
            <a:ext cx="1490663"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endParaRPr kumimoji="1" lang="zh-CN" altLang="en-US"/>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7" name="矩形 6"/>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5869136" y="1561152"/>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5869136" y="2650906"/>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5869136" y="3740660"/>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5869136" y="4830414"/>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5111150" y="15126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5111150" y="2596050"/>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5111150" y="3679496"/>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5111150" y="4762941"/>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1818849" y="3183822"/>
            <a:ext cx="1459275"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71" name="矩形 70"/>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4087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3022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31956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982551"/>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40891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3602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253654"/>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3148379"/>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4021629"/>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921514"/>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1818849" y="3183822"/>
            <a:ext cx="1459275"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49" name="矩形 48"/>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grpSp>
        <p:nvGrpSpPr>
          <p:cNvPr id="11" name="组合 10"/>
          <p:cNvGrpSpPr/>
          <p:nvPr userDrawn="1"/>
        </p:nvGrpSpPr>
        <p:grpSpPr>
          <a:xfrm>
            <a:off x="1818849" y="3183822"/>
            <a:ext cx="1459275"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31731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06788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281845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31959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356902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26876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016836"/>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2764908"/>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3512980"/>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261052"/>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5864929" y="5070163"/>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5106942" y="5009126"/>
            <a:ext cx="506867" cy="107632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cxnSp>
        <p:nvCxnSpPr>
          <p:cNvPr id="70" name="直接连接符 69"/>
          <p:cNvCxnSpPr/>
          <p:nvPr/>
        </p:nvCxnSpPr>
        <p:spPr>
          <a:xfrm>
            <a:off x="747302" y="3428999"/>
            <a:ext cx="28304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1849126" y="2552244"/>
            <a:ext cx="4287515"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661641" y="3684327"/>
            <a:ext cx="5474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647765" y="1559486"/>
            <a:ext cx="3879237" cy="3739027"/>
          </a:xfrm>
          <a:prstGeom prst="rect">
            <a:avLst/>
          </a:prstGeom>
        </p:spPr>
      </p:pic>
      <p:grpSp>
        <p:nvGrpSpPr>
          <p:cNvPr id="62" name="组合 61"/>
          <p:cNvGrpSpPr/>
          <p:nvPr userDrawn="1"/>
        </p:nvGrpSpPr>
        <p:grpSpPr>
          <a:xfrm>
            <a:off x="1240568" y="1145460"/>
            <a:ext cx="1108150"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38" name="组合 137"/>
          <p:cNvGrpSpPr/>
          <p:nvPr userDrawn="1"/>
        </p:nvGrpSpPr>
        <p:grpSpPr>
          <a:xfrm>
            <a:off x="1238656" y="660313"/>
            <a:ext cx="111261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51" name="组合 150"/>
          <p:cNvGrpSpPr/>
          <p:nvPr userDrawn="1"/>
        </p:nvGrpSpPr>
        <p:grpSpPr>
          <a:xfrm>
            <a:off x="661641" y="613507"/>
            <a:ext cx="498317"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sp>
        <p:nvSpPr>
          <p:cNvPr id="5" name="矩形 4"/>
          <p:cNvSpPr/>
          <p:nvPr userDrawn="1"/>
        </p:nvSpPr>
        <p:spPr>
          <a:xfrm>
            <a:off x="656481" y="2536911"/>
            <a:ext cx="1490980" cy="706755"/>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63" name="椭圆 62"/>
          <p:cNvSpPr/>
          <p:nvPr/>
        </p:nvSpPr>
        <p:spPr>
          <a:xfrm>
            <a:off x="3897841" y="624817"/>
            <a:ext cx="1370087"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64" name="组合 63"/>
          <p:cNvGrpSpPr/>
          <p:nvPr/>
        </p:nvGrpSpPr>
        <p:grpSpPr>
          <a:xfrm>
            <a:off x="3988361" y="741574"/>
            <a:ext cx="1210824"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147" name="标题 1"/>
          <p:cNvSpPr>
            <a:spLocks noGrp="1"/>
          </p:cNvSpPr>
          <p:nvPr userDrawn="1">
            <p:ph type="ctrTitle" hasCustomPrompt="1"/>
          </p:nvPr>
        </p:nvSpPr>
        <p:spPr>
          <a:xfrm>
            <a:off x="1211580" y="2929530"/>
            <a:ext cx="672084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2328863" y="5630308"/>
            <a:ext cx="4486275"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微软雅黑"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altLang="en-US" dirty="0"/>
          </a:p>
        </p:txBody>
      </p:sp>
      <p:sp>
        <p:nvSpPr>
          <p:cNvPr id="3" name="内容占位符 2"/>
          <p:cNvSpPr>
            <a:spLocks noGrp="1"/>
          </p:cNvSpPr>
          <p:nvPr>
            <p:ph idx="1"/>
          </p:nvPr>
        </p:nvSpPr>
        <p:spPr/>
        <p:txBody>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10"/>
          </p:nvPr>
        </p:nvSpPr>
        <p:spPr/>
        <p:txBody>
          <a:bodyPr/>
          <a:lstStyle/>
          <a:p>
            <a:fld id="{60DF10AB-06BD-9640-B941-068FC817D452}"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cxnSp>
        <p:nvCxnSpPr>
          <p:cNvPr id="71" name="直接连接符 70"/>
          <p:cNvCxnSpPr/>
          <p:nvPr userDrawn="1"/>
        </p:nvCxnSpPr>
        <p:spPr>
          <a:xfrm>
            <a:off x="558800" y="868363"/>
            <a:ext cx="8256587"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396530" y="867990"/>
            <a:ext cx="44228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396530" y="867990"/>
            <a:ext cx="1824770"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57"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9144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9144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3339334" y="1999139"/>
            <a:ext cx="2465333"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90576" y="1916642"/>
            <a:ext cx="3406663"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33451" y="1396022"/>
            <a:ext cx="1470248"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2805755" y="1396022"/>
            <a:ext cx="1463956"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4871765" y="1396022"/>
            <a:ext cx="1468364"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6942182" y="1396022"/>
            <a:ext cx="1468365"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nvPr>
        </p:nvSpPr>
        <p:spPr>
          <a:xfrm>
            <a:off x="623888" y="1709738"/>
            <a:ext cx="7886700" cy="2852737"/>
          </a:xfrm>
        </p:spPr>
        <p:txBody>
          <a:bodyPr anchor="b"/>
          <a:lstStyle>
            <a:lvl1pPr>
              <a:defRPr sz="6000"/>
            </a:lvl1p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623888" y="4589463"/>
            <a:ext cx="78867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单击此处编辑母版文本样式</a:t>
            </a:r>
            <a:endParaRPr lang="zh-CN" altLang="en-US" dirty="0"/>
          </a:p>
        </p:txBody>
      </p:sp>
      <p:sp>
        <p:nvSpPr>
          <p:cNvPr id="4" name="日期占位符 3"/>
          <p:cNvSpPr>
            <a:spLocks noGrp="1"/>
          </p:cNvSpPr>
          <p:nvPr>
            <p:ph type="dt" sz="half" idx="10"/>
          </p:nvPr>
        </p:nvSpPr>
        <p:spPr/>
        <p:txBody>
          <a:bodyPr/>
          <a:lstStyle/>
          <a:p>
            <a:fld id="{D3C13155-2F66-934E-AA89-FC7B39955537}"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dirty="0"/>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dirty="0"/>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4718343" y="1821181"/>
            <a:ext cx="2800151"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1909763" y="1186670"/>
            <a:ext cx="4628198" cy="2242330"/>
          </a:xfrm>
        </p:spPr>
        <p:txBody>
          <a:bodyPr/>
          <a:lstStyle/>
          <a:p>
            <a:endParaRPr lang="zh-CN" altLang="en-US"/>
          </a:p>
        </p:txBody>
      </p:sp>
      <p:sp>
        <p:nvSpPr>
          <p:cNvPr id="3" name="图片占位符 2"/>
          <p:cNvSpPr>
            <a:spLocks noGrp="1"/>
          </p:cNvSpPr>
          <p:nvPr>
            <p:ph type="pic" sz="quarter" idx="11"/>
          </p:nvPr>
        </p:nvSpPr>
        <p:spPr>
          <a:xfrm>
            <a:off x="1909763" y="3551651"/>
            <a:ext cx="226695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4270059" y="3550560"/>
            <a:ext cx="2267902"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6629400" y="1186670"/>
            <a:ext cx="1874520" cy="4767090"/>
          </a:xfrm>
          <a:prstGeom prst="rect">
            <a:avLst/>
          </a:prstGeom>
        </p:spPr>
        <p:txBody>
          <a:bodyPr/>
          <a:lstStyle/>
          <a:p>
            <a:endParaRPr lang="zh-CN" altLang="en-US"/>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4220738" y="1131849"/>
            <a:ext cx="178977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过度页1">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1988458"/>
            <a:ext cx="9144000" cy="2656114"/>
          </a:xfrm>
          <a:custGeom>
            <a:avLst/>
            <a:gdLst>
              <a:gd name="connsiteX0" fmla="*/ 0 w 12192000"/>
              <a:gd name="connsiteY0" fmla="*/ 0 h 2656114"/>
              <a:gd name="connsiteX1" fmla="*/ 12192000 w 12192000"/>
              <a:gd name="connsiteY1" fmla="*/ 0 h 2656114"/>
              <a:gd name="connsiteX2" fmla="*/ 12192000 w 12192000"/>
              <a:gd name="connsiteY2" fmla="*/ 2656114 h 2656114"/>
              <a:gd name="connsiteX3" fmla="*/ 0 w 12192000"/>
              <a:gd name="connsiteY3" fmla="*/ 2656114 h 2656114"/>
            </a:gdLst>
            <a:ahLst/>
            <a:cxnLst>
              <a:cxn ang="0">
                <a:pos x="connsiteX0" y="connsiteY0"/>
              </a:cxn>
              <a:cxn ang="0">
                <a:pos x="connsiteX1" y="connsiteY1"/>
              </a:cxn>
              <a:cxn ang="0">
                <a:pos x="connsiteX2" y="connsiteY2"/>
              </a:cxn>
              <a:cxn ang="0">
                <a:pos x="connsiteX3" y="connsiteY3"/>
              </a:cxn>
            </a:cxnLst>
            <a:rect l="l" t="t" r="r" b="b"/>
            <a:pathLst>
              <a:path w="12192000" h="2656114">
                <a:moveTo>
                  <a:pt x="0" y="0"/>
                </a:moveTo>
                <a:lnTo>
                  <a:pt x="12192000" y="0"/>
                </a:lnTo>
                <a:lnTo>
                  <a:pt x="12192000" y="2656114"/>
                </a:lnTo>
                <a:lnTo>
                  <a:pt x="0" y="265611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advClick="0" advTm="1000">
        <p:fade/>
      </p:transition>
    </mc:Choice>
    <mc:Fallback>
      <p:transition spd="med" advClick="0" advTm="1000">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altLang="en-US" dirty="0"/>
          </a:p>
        </p:txBody>
      </p:sp>
      <p:sp>
        <p:nvSpPr>
          <p:cNvPr id="3" name="内容占位符 2"/>
          <p:cNvSpPr>
            <a:spLocks noGrp="1"/>
          </p:cNvSpPr>
          <p:nvPr>
            <p:ph idx="1"/>
          </p:nvPr>
        </p:nvSpPr>
        <p:spPr/>
        <p:txBody>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10"/>
          </p:nvPr>
        </p:nvSpPr>
        <p:spPr/>
        <p:txBody>
          <a:bodyPr/>
          <a:lstStyle/>
          <a:p>
            <a:fld id="{CEC753E7-FA04-DB47-B1CE-2FF9B986680E}"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899100" y="914400"/>
            <a:ext cx="7349400" cy="2570400"/>
          </a:xfrm>
        </p:spPr>
        <p:txBody>
          <a:bodyPr lIns="90000" tIns="46800" rIns="90000" bIns="46800" anchor="b" anchorCtr="0">
            <a:normAutofit/>
          </a:bodyPr>
          <a:lstStyle>
            <a:lvl1pPr algn="ctr">
              <a:defRPr sz="6000"/>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899100" y="3560400"/>
            <a:ext cx="73494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p:txBody>
          <a:bodyPr/>
          <a:lstStyle/>
          <a:p>
            <a:fld id="{61CBDA20-7E5E-7143-A4D2-D066986EAAB3}" type="datetime1">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9D13D454-5CCB-0446-8701-9FBDEE1F0E76}" type="datetime1">
              <a:rPr kumimoji="1" lang="zh-CN" altLang="en-US" smtClean="0"/>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D538AEFE-F19D-CB48-BB83-391442BFAD0C}" type="slidenum">
              <a:rPr kumimoji="1" lang="zh-CN" altLang="en-US" smtClean="0"/>
            </a:fld>
            <a:endParaRPr kumimoji="1" lang="zh-CN" altLang="en-US"/>
          </a:p>
        </p:txBody>
      </p:sp>
      <p:sp>
        <p:nvSpPr>
          <p:cNvPr id="8" name="内容占位符 7"/>
          <p:cNvSpPr>
            <a:spLocks noGrp="1"/>
          </p:cNvSpPr>
          <p:nvPr>
            <p:ph sz="quarter" idx="13"/>
          </p:nvPr>
        </p:nvSpPr>
        <p:spPr>
          <a:xfrm>
            <a:off x="0" y="229235"/>
            <a:ext cx="9144000" cy="513715"/>
          </a:xfrm>
          <a:prstGeom prst="rect">
            <a:avLst/>
          </a:prstGeom>
        </p:spPr>
        <p:txBody>
          <a:bodyPr/>
          <a:lstStyle>
            <a:lvl1pPr marL="0" indent="0" algn="ctr">
              <a:buNone/>
              <a:defRPr sz="2800">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kumimoji="1" lang="zh-CN" altLang="en-US"/>
              <a:t>单击此处编辑母版文本样式</a:t>
            </a:r>
            <a:endParaRPr kumimoji="1" lang="zh-CN" altLang="en-US"/>
          </a:p>
        </p:txBody>
      </p:sp>
      <p:sp>
        <p:nvSpPr>
          <p:cNvPr id="10" name="内容占位符 9"/>
          <p:cNvSpPr>
            <a:spLocks noGrp="1"/>
          </p:cNvSpPr>
          <p:nvPr>
            <p:ph sz="quarter" idx="14"/>
          </p:nvPr>
        </p:nvSpPr>
        <p:spPr>
          <a:xfrm>
            <a:off x="0" y="857885"/>
            <a:ext cx="9144000" cy="365125"/>
          </a:xfrm>
          <a:prstGeom prst="rect">
            <a:avLst/>
          </a:prstGeom>
        </p:spPr>
        <p:txBody>
          <a:bodyPr/>
          <a:lstStyle>
            <a:lvl1pPr marL="0" indent="0">
              <a:buNone/>
              <a:defRPr sz="1800">
                <a:latin typeface="+mn-lt"/>
              </a:defRPr>
            </a:lvl1pPr>
            <a:lvl2pPr marL="457200" indent="0">
              <a:buNone/>
              <a:defRPr>
                <a:latin typeface="+mn-lt"/>
              </a:defRPr>
            </a:lvl2pPr>
            <a:lvl3pPr marL="914400" indent="0">
              <a:buNone/>
              <a:defRPr>
                <a:latin typeface="+mn-lt"/>
              </a:defRPr>
            </a:lvl3pPr>
            <a:lvl4pPr marL="1371600" indent="0">
              <a:buNone/>
              <a:defRPr>
                <a:latin typeface="+mn-lt"/>
              </a:defRPr>
            </a:lvl4pPr>
            <a:lvl5pPr marL="1828800" indent="0">
              <a:buNone/>
              <a:defRPr>
                <a:latin typeface="+mn-lt"/>
              </a:defRPr>
            </a:lvl5pPr>
          </a:lstStyle>
          <a:p>
            <a:pPr lvl="0"/>
            <a:r>
              <a:rPr kumimoji="1" lang="zh-CN" altLang="en-US"/>
              <a:t>单击此处编辑母版文本样式</a:t>
            </a:r>
            <a:endParaRPr kumimoji="1" lang="zh-CN" altLang="en-US"/>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9144000" cy="3357217"/>
          </a:xfrm>
          <a:prstGeom prst="rect">
            <a:avLst/>
          </a:prstGeom>
        </p:spPr>
      </p:pic>
      <p:sp>
        <p:nvSpPr>
          <p:cNvPr id="4" name="矩形 3"/>
          <p:cNvSpPr/>
          <p:nvPr userDrawn="1"/>
        </p:nvSpPr>
        <p:spPr>
          <a:xfrm>
            <a:off x="-600" y="-7913"/>
            <a:ext cx="9144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3977640" y="2562096"/>
            <a:ext cx="118872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4057650" y="2670375"/>
            <a:ext cx="10287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204913" y="4264178"/>
            <a:ext cx="6731794"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原装OS经典圆体" panose="02000503000000000000"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endPar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endParaRPr>
          </a:p>
        </p:txBody>
      </p:sp>
      <p:sp>
        <p:nvSpPr>
          <p:cNvPr id="41" name="文本占位符 37"/>
          <p:cNvSpPr>
            <a:spLocks noGrp="1"/>
          </p:cNvSpPr>
          <p:nvPr>
            <p:ph type="body" sz="quarter" idx="11" hasCustomPrompt="1"/>
          </p:nvPr>
        </p:nvSpPr>
        <p:spPr>
          <a:xfrm>
            <a:off x="1683743" y="5389156"/>
            <a:ext cx="1490663"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3826669" y="5389156"/>
            <a:ext cx="1490663"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5969595" y="5389156"/>
            <a:ext cx="1490663"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endParaRPr kumimoji="1" lang="zh-CN" altLang="en-US"/>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7" name="矩形 6"/>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5869136" y="1561152"/>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5869136" y="2650906"/>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5869136" y="3740660"/>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5869136" y="4830414"/>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5111150" y="15126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5111150" y="2596050"/>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5111150" y="3679496"/>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5111150" y="4762941"/>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1818849" y="3183822"/>
            <a:ext cx="1459275"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内容占位符 2"/>
          <p:cNvSpPr>
            <a:spLocks noGrp="1"/>
          </p:cNvSpPr>
          <p:nvPr>
            <p:ph sz="half" idx="1"/>
          </p:nvPr>
        </p:nvSpPr>
        <p:spPr>
          <a:xfrm>
            <a:off x="628650" y="1825625"/>
            <a:ext cx="38862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内容占位符 3"/>
          <p:cNvSpPr>
            <a:spLocks noGrp="1"/>
          </p:cNvSpPr>
          <p:nvPr>
            <p:ph sz="half" idx="2"/>
          </p:nvPr>
        </p:nvSpPr>
        <p:spPr>
          <a:xfrm>
            <a:off x="4629150" y="1825625"/>
            <a:ext cx="3886200" cy="435133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5" name="日期占位符 4"/>
          <p:cNvSpPr>
            <a:spLocks noGrp="1"/>
          </p:cNvSpPr>
          <p:nvPr>
            <p:ph type="dt" sz="half" idx="10"/>
          </p:nvPr>
        </p:nvSpPr>
        <p:spPr/>
        <p:txBody>
          <a:bodyPr/>
          <a:lstStyle/>
          <a:p>
            <a:fld id="{BF1C662C-BBEF-B848-8A9F-CC97C3A20EC2}"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71" name="矩形 70"/>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4087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3022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31956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982551"/>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40891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3602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253654"/>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3148379"/>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4021629"/>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921514"/>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1818849" y="3183822"/>
            <a:ext cx="1459275"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49" name="矩形 48"/>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grpSp>
        <p:nvGrpSpPr>
          <p:cNvPr id="11" name="组合 10"/>
          <p:cNvGrpSpPr/>
          <p:nvPr userDrawn="1"/>
        </p:nvGrpSpPr>
        <p:grpSpPr>
          <a:xfrm>
            <a:off x="1818849" y="3183822"/>
            <a:ext cx="1459275"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31731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06788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281845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31959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356902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26876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016836"/>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2764908"/>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3512980"/>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261052"/>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5864929" y="5070163"/>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5106942" y="5009126"/>
            <a:ext cx="506867" cy="107632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cxnSp>
        <p:nvCxnSpPr>
          <p:cNvPr id="70" name="直接连接符 69"/>
          <p:cNvCxnSpPr/>
          <p:nvPr/>
        </p:nvCxnSpPr>
        <p:spPr>
          <a:xfrm>
            <a:off x="747302" y="3428999"/>
            <a:ext cx="28304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1849126" y="2552244"/>
            <a:ext cx="4287515"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661641" y="3684327"/>
            <a:ext cx="5474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647765" y="1559486"/>
            <a:ext cx="3879237" cy="3739027"/>
          </a:xfrm>
          <a:prstGeom prst="rect">
            <a:avLst/>
          </a:prstGeom>
        </p:spPr>
      </p:pic>
      <p:grpSp>
        <p:nvGrpSpPr>
          <p:cNvPr id="62" name="组合 61"/>
          <p:cNvGrpSpPr/>
          <p:nvPr userDrawn="1"/>
        </p:nvGrpSpPr>
        <p:grpSpPr>
          <a:xfrm>
            <a:off x="1240568" y="1145460"/>
            <a:ext cx="1108150"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38" name="组合 137"/>
          <p:cNvGrpSpPr/>
          <p:nvPr userDrawn="1"/>
        </p:nvGrpSpPr>
        <p:grpSpPr>
          <a:xfrm>
            <a:off x="1238656" y="660313"/>
            <a:ext cx="111261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51" name="组合 150"/>
          <p:cNvGrpSpPr/>
          <p:nvPr userDrawn="1"/>
        </p:nvGrpSpPr>
        <p:grpSpPr>
          <a:xfrm>
            <a:off x="661641" y="613507"/>
            <a:ext cx="498317"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sp>
        <p:nvSpPr>
          <p:cNvPr id="5" name="矩形 4"/>
          <p:cNvSpPr/>
          <p:nvPr userDrawn="1"/>
        </p:nvSpPr>
        <p:spPr>
          <a:xfrm>
            <a:off x="656481" y="2536911"/>
            <a:ext cx="1490980" cy="706755"/>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63" name="椭圆 62"/>
          <p:cNvSpPr/>
          <p:nvPr/>
        </p:nvSpPr>
        <p:spPr>
          <a:xfrm>
            <a:off x="3897841" y="624817"/>
            <a:ext cx="1370087"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64" name="组合 63"/>
          <p:cNvGrpSpPr/>
          <p:nvPr/>
        </p:nvGrpSpPr>
        <p:grpSpPr>
          <a:xfrm>
            <a:off x="3988361" y="741574"/>
            <a:ext cx="1210824"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147" name="标题 1"/>
          <p:cNvSpPr>
            <a:spLocks noGrp="1"/>
          </p:cNvSpPr>
          <p:nvPr userDrawn="1">
            <p:ph type="ctrTitle" hasCustomPrompt="1"/>
          </p:nvPr>
        </p:nvSpPr>
        <p:spPr>
          <a:xfrm>
            <a:off x="1211580" y="2929530"/>
            <a:ext cx="672084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2328863" y="5630308"/>
            <a:ext cx="4486275"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微软雅黑"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cxnSp>
        <p:nvCxnSpPr>
          <p:cNvPr id="71" name="直接连接符 70"/>
          <p:cNvCxnSpPr/>
          <p:nvPr userDrawn="1"/>
        </p:nvCxnSpPr>
        <p:spPr>
          <a:xfrm>
            <a:off x="558800" y="868363"/>
            <a:ext cx="8256587"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396530" y="867990"/>
            <a:ext cx="44228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396530" y="867990"/>
            <a:ext cx="1824770"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57"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nvPr>
        </p:nvSpPr>
        <p:spPr>
          <a:xfrm>
            <a:off x="629841" y="365125"/>
            <a:ext cx="7886700" cy="1325563"/>
          </a:xfrm>
        </p:spPr>
        <p:txBody>
          <a:bodyPr/>
          <a:lstStyle/>
          <a:p>
            <a:r>
              <a:rPr lang="zh-CN" altLang="en-US"/>
              <a:t>单击此处编辑母版标题样式</a:t>
            </a:r>
            <a:endParaRPr lang="zh-CN" altLang="en-US"/>
          </a:p>
        </p:txBody>
      </p:sp>
      <p:sp>
        <p:nvSpPr>
          <p:cNvPr id="3" name="文本占位符 2"/>
          <p:cNvSpPr>
            <a:spLocks noGrp="1"/>
          </p:cNvSpPr>
          <p:nvPr>
            <p:ph type="body" idx="1"/>
          </p:nvPr>
        </p:nvSpPr>
        <p:spPr>
          <a:xfrm>
            <a:off x="629841" y="1681163"/>
            <a:ext cx="3868340"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单击此处编辑母版文本样式</a:t>
            </a:r>
            <a:endParaRPr lang="zh-CN" altLang="en-US" dirty="0"/>
          </a:p>
        </p:txBody>
      </p:sp>
      <p:sp>
        <p:nvSpPr>
          <p:cNvPr id="4" name="内容占位符 3"/>
          <p:cNvSpPr>
            <a:spLocks noGrp="1"/>
          </p:cNvSpPr>
          <p:nvPr>
            <p:ph sz="half" idx="2"/>
          </p:nvPr>
        </p:nvSpPr>
        <p:spPr>
          <a:xfrm>
            <a:off x="629841" y="2505075"/>
            <a:ext cx="3868340" cy="3684588"/>
          </a:xfrm>
        </p:spPr>
        <p:txBody>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5" name="文本占位符 4"/>
          <p:cNvSpPr>
            <a:spLocks noGrp="1"/>
          </p:cNvSpPr>
          <p:nvPr>
            <p:ph type="body" sz="quarter" idx="3"/>
          </p:nvPr>
        </p:nvSpPr>
        <p:spPr>
          <a:xfrm>
            <a:off x="4629150" y="1681163"/>
            <a:ext cx="3887391"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a:t>单击此处编辑母版文本样式</a:t>
            </a:r>
            <a:endParaRPr lang="zh-CN" altLang="en-US"/>
          </a:p>
        </p:txBody>
      </p:sp>
      <p:sp>
        <p:nvSpPr>
          <p:cNvPr id="6" name="内容占位符 5"/>
          <p:cNvSpPr>
            <a:spLocks noGrp="1"/>
          </p:cNvSpPr>
          <p:nvPr>
            <p:ph sz="quarter" idx="4"/>
          </p:nvPr>
        </p:nvSpPr>
        <p:spPr>
          <a:xfrm>
            <a:off x="4629150" y="2505075"/>
            <a:ext cx="3887391" cy="3684588"/>
          </a:xfrm>
        </p:spPr>
        <p:txBody>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7" name="日期占位符 6"/>
          <p:cNvSpPr>
            <a:spLocks noGrp="1"/>
          </p:cNvSpPr>
          <p:nvPr>
            <p:ph type="dt" sz="half" idx="10"/>
          </p:nvPr>
        </p:nvSpPr>
        <p:spPr/>
        <p:txBody>
          <a:bodyPr/>
          <a:lstStyle/>
          <a:p>
            <a:fld id="{AEC93240-5834-1D49-99C9-294FEE9BD186}" type="datetime1">
              <a:rPr lang="zh-CN" altLang="en-US" smtClean="0"/>
            </a:fld>
            <a:endParaRPr lang="zh-CN" altLang="en-US"/>
          </a:p>
        </p:txBody>
      </p:sp>
      <p:sp>
        <p:nvSpPr>
          <p:cNvPr id="8" name="页脚占位符 7"/>
          <p:cNvSpPr>
            <a:spLocks noGrp="1"/>
          </p:cNvSpPr>
          <p:nvPr>
            <p:ph type="ftr" sz="quarter" idx="11"/>
          </p:nvPr>
        </p:nvSpPr>
        <p:spPr/>
        <p:txBody>
          <a:bodyPr/>
          <a:lstStyle/>
          <a:p>
            <a:endParaRPr lang="zh-CN" altLang="en-US"/>
          </a:p>
        </p:txBody>
      </p:sp>
      <p:sp>
        <p:nvSpPr>
          <p:cNvPr id="9" name="灯片编号占位符 8"/>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9144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9144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3339334" y="1999139"/>
            <a:ext cx="2465333"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90576" y="1916642"/>
            <a:ext cx="3406663"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33451" y="1396022"/>
            <a:ext cx="1470248"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2805755" y="1396022"/>
            <a:ext cx="1463956"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4871765" y="1396022"/>
            <a:ext cx="1468364"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6942182" y="1396022"/>
            <a:ext cx="1468365"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4718343" y="1821181"/>
            <a:ext cx="2800151"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1909763" y="1186670"/>
            <a:ext cx="4628198" cy="2242330"/>
          </a:xfrm>
        </p:spPr>
        <p:txBody>
          <a:bodyPr/>
          <a:lstStyle/>
          <a:p>
            <a:endParaRPr lang="zh-CN" altLang="en-US"/>
          </a:p>
        </p:txBody>
      </p:sp>
      <p:sp>
        <p:nvSpPr>
          <p:cNvPr id="3" name="图片占位符 2"/>
          <p:cNvSpPr>
            <a:spLocks noGrp="1"/>
          </p:cNvSpPr>
          <p:nvPr>
            <p:ph type="pic" sz="quarter" idx="11"/>
          </p:nvPr>
        </p:nvSpPr>
        <p:spPr>
          <a:xfrm>
            <a:off x="1909763" y="3551651"/>
            <a:ext cx="226695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4270059" y="3550560"/>
            <a:ext cx="2267902"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6629400" y="1186670"/>
            <a:ext cx="1874520" cy="4767090"/>
          </a:xfrm>
          <a:prstGeom prst="rect">
            <a:avLst/>
          </a:prstGeom>
        </p:spPr>
        <p:txBody>
          <a:bodyPr/>
          <a:lstStyle/>
          <a:p>
            <a:endParaRPr lang="zh-CN" altLang="en-US"/>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4220738" y="1131849"/>
            <a:ext cx="178977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过度页1">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1988458"/>
            <a:ext cx="9144000" cy="2656114"/>
          </a:xfrm>
          <a:custGeom>
            <a:avLst/>
            <a:gdLst>
              <a:gd name="connsiteX0" fmla="*/ 0 w 12192000"/>
              <a:gd name="connsiteY0" fmla="*/ 0 h 2656114"/>
              <a:gd name="connsiteX1" fmla="*/ 12192000 w 12192000"/>
              <a:gd name="connsiteY1" fmla="*/ 0 h 2656114"/>
              <a:gd name="connsiteX2" fmla="*/ 12192000 w 12192000"/>
              <a:gd name="connsiteY2" fmla="*/ 2656114 h 2656114"/>
              <a:gd name="connsiteX3" fmla="*/ 0 w 12192000"/>
              <a:gd name="connsiteY3" fmla="*/ 2656114 h 2656114"/>
            </a:gdLst>
            <a:ahLst/>
            <a:cxnLst>
              <a:cxn ang="0">
                <a:pos x="connsiteX0" y="connsiteY0"/>
              </a:cxn>
              <a:cxn ang="0">
                <a:pos x="connsiteX1" y="connsiteY1"/>
              </a:cxn>
              <a:cxn ang="0">
                <a:pos x="connsiteX2" y="connsiteY2"/>
              </a:cxn>
              <a:cxn ang="0">
                <a:pos x="connsiteX3" y="connsiteY3"/>
              </a:cxn>
            </a:cxnLst>
            <a:rect l="l" t="t" r="r" b="b"/>
            <a:pathLst>
              <a:path w="12192000" h="2656114">
                <a:moveTo>
                  <a:pt x="0" y="0"/>
                </a:moveTo>
                <a:lnTo>
                  <a:pt x="12192000" y="0"/>
                </a:lnTo>
                <a:lnTo>
                  <a:pt x="12192000" y="2656114"/>
                </a:lnTo>
                <a:lnTo>
                  <a:pt x="0" y="265611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advClick="0" advTm="1000">
        <p:fade/>
      </p:transition>
    </mc:Choice>
    <mc:Fallback>
      <p:transition spd="med" advClick="0" advTm="1000">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altLang="en-US" dirty="0"/>
          </a:p>
        </p:txBody>
      </p:sp>
      <p:sp>
        <p:nvSpPr>
          <p:cNvPr id="3" name="内容占位符 2"/>
          <p:cNvSpPr>
            <a:spLocks noGrp="1"/>
          </p:cNvSpPr>
          <p:nvPr>
            <p:ph idx="1"/>
          </p:nvPr>
        </p:nvSpPr>
        <p:spPr/>
        <p:txBody>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10"/>
          </p:nvPr>
        </p:nvSpPr>
        <p:spPr/>
        <p:txBody>
          <a:bodyPr/>
          <a:lstStyle/>
          <a:p>
            <a:fld id="{CEC753E7-FA04-DB47-B1CE-2FF9B986680E}"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a:t>单击此处编辑母版标题样式</a:t>
            </a:r>
            <a:endParaRPr lang="zh-CN" altLang="en-US"/>
          </a:p>
        </p:txBody>
      </p:sp>
      <p:sp>
        <p:nvSpPr>
          <p:cNvPr id="3" name="日期占位符 2"/>
          <p:cNvSpPr>
            <a:spLocks noGrp="1"/>
          </p:cNvSpPr>
          <p:nvPr>
            <p:ph type="dt" sz="half" idx="10"/>
          </p:nvPr>
        </p:nvSpPr>
        <p:spPr/>
        <p:txBody>
          <a:bodyPr/>
          <a:lstStyle/>
          <a:p>
            <a:fld id="{09B4B391-710B-574E-A18B-A2D54FE95C58}" type="datetime1">
              <a:rPr lang="zh-CN" altLang="en-US" smtClean="0"/>
            </a:fld>
            <a:endParaRPr lang="zh-CN" altLang="en-US"/>
          </a:p>
        </p:txBody>
      </p:sp>
      <p:sp>
        <p:nvSpPr>
          <p:cNvPr id="4" name="页脚占位符 3"/>
          <p:cNvSpPr>
            <a:spLocks noGrp="1"/>
          </p:cNvSpPr>
          <p:nvPr>
            <p:ph type="ftr" sz="quarter" idx="11"/>
          </p:nvPr>
        </p:nvSpPr>
        <p:spPr/>
        <p:txBody>
          <a:bodyPr/>
          <a:lstStyle/>
          <a:p>
            <a:endParaRPr lang="zh-CN" altLang="en-US"/>
          </a:p>
        </p:txBody>
      </p:sp>
      <p:sp>
        <p:nvSpPr>
          <p:cNvPr id="5" name="灯片编号占位符 4"/>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899100" y="914400"/>
            <a:ext cx="7349400" cy="2570400"/>
          </a:xfrm>
        </p:spPr>
        <p:txBody>
          <a:bodyPr lIns="90000" tIns="46800" rIns="90000" bIns="46800" anchor="b" anchorCtr="0">
            <a:normAutofit/>
          </a:bodyPr>
          <a:lstStyle>
            <a:lvl1pPr algn="ctr">
              <a:defRPr sz="6000"/>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899100" y="3560400"/>
            <a:ext cx="73494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p:txBody>
          <a:bodyPr/>
          <a:lstStyle/>
          <a:p>
            <a:fld id="{61CBDA20-7E5E-7143-A4D2-D066986EAAB3}" type="datetime1">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9D13D454-5CCB-0446-8701-9FBDEE1F0E76}" type="datetime1">
              <a:rPr kumimoji="1" lang="zh-CN" altLang="en-US" smtClean="0"/>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D538AEFE-F19D-CB48-BB83-391442BFAD0C}" type="slidenum">
              <a:rPr kumimoji="1" lang="zh-CN" altLang="en-US" smtClean="0"/>
            </a:fld>
            <a:endParaRPr kumimoji="1" lang="zh-CN" altLang="en-US"/>
          </a:p>
        </p:txBody>
      </p:sp>
      <p:sp>
        <p:nvSpPr>
          <p:cNvPr id="8" name="内容占位符 7"/>
          <p:cNvSpPr>
            <a:spLocks noGrp="1"/>
          </p:cNvSpPr>
          <p:nvPr>
            <p:ph sz="quarter" idx="13"/>
          </p:nvPr>
        </p:nvSpPr>
        <p:spPr>
          <a:xfrm>
            <a:off x="0" y="229235"/>
            <a:ext cx="9144000" cy="513715"/>
          </a:xfrm>
          <a:prstGeom prst="rect">
            <a:avLst/>
          </a:prstGeom>
        </p:spPr>
        <p:txBody>
          <a:bodyPr/>
          <a:lstStyle>
            <a:lvl1pPr marL="0" indent="0" algn="ctr">
              <a:buNone/>
              <a:defRPr sz="2800">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kumimoji="1" lang="zh-CN" altLang="en-US"/>
              <a:t>单击此处编辑母版文本样式</a:t>
            </a:r>
            <a:endParaRPr kumimoji="1" lang="zh-CN" altLang="en-US"/>
          </a:p>
        </p:txBody>
      </p:sp>
      <p:sp>
        <p:nvSpPr>
          <p:cNvPr id="10" name="内容占位符 9"/>
          <p:cNvSpPr>
            <a:spLocks noGrp="1"/>
          </p:cNvSpPr>
          <p:nvPr>
            <p:ph sz="quarter" idx="14"/>
          </p:nvPr>
        </p:nvSpPr>
        <p:spPr>
          <a:xfrm>
            <a:off x="0" y="857885"/>
            <a:ext cx="9144000" cy="365125"/>
          </a:xfrm>
          <a:prstGeom prst="rect">
            <a:avLst/>
          </a:prstGeom>
        </p:spPr>
        <p:txBody>
          <a:bodyPr/>
          <a:lstStyle>
            <a:lvl1pPr marL="0" indent="0">
              <a:buNone/>
              <a:defRPr sz="1800">
                <a:latin typeface="+mn-lt"/>
              </a:defRPr>
            </a:lvl1pPr>
            <a:lvl2pPr marL="457200" indent="0">
              <a:buNone/>
              <a:defRPr>
                <a:latin typeface="+mn-lt"/>
              </a:defRPr>
            </a:lvl2pPr>
            <a:lvl3pPr marL="914400" indent="0">
              <a:buNone/>
              <a:defRPr>
                <a:latin typeface="+mn-lt"/>
              </a:defRPr>
            </a:lvl3pPr>
            <a:lvl4pPr marL="1371600" indent="0">
              <a:buNone/>
              <a:defRPr>
                <a:latin typeface="+mn-lt"/>
              </a:defRPr>
            </a:lvl4pPr>
            <a:lvl5pPr marL="1828800" indent="0">
              <a:buNone/>
              <a:defRPr>
                <a:latin typeface="+mn-lt"/>
              </a:defRPr>
            </a:lvl5pPr>
          </a:lstStyle>
          <a:p>
            <a:pPr lvl="0"/>
            <a:r>
              <a:rPr kumimoji="1" lang="zh-CN" altLang="en-US"/>
              <a:t>单击此处编辑母版文本样式</a:t>
            </a:r>
            <a:endParaRPr kumimoji="1" lang="zh-CN" altLang="en-US"/>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封面-1">
    <p:spTree>
      <p:nvGrpSpPr>
        <p:cNvPr id="1" name=""/>
        <p:cNvGrpSpPr/>
        <p:nvPr/>
      </p:nvGrpSpPr>
      <p:grpSpPr>
        <a:xfrm>
          <a:off x="0" y="0"/>
          <a:ext cx="0" cy="0"/>
          <a:chOff x="0" y="0"/>
          <a:chExt cx="0" cy="0"/>
        </a:xfrm>
      </p:grpSpPr>
      <p:pic>
        <p:nvPicPr>
          <p:cNvPr id="3" name="图片 2"/>
          <p:cNvPicPr>
            <a:picLocks noChangeAspect="1"/>
          </p:cNvPicPr>
          <p:nvPr userDrawn="1"/>
        </p:nvPicPr>
        <p:blipFill>
          <a:blip r:embed="rId2"/>
          <a:stretch>
            <a:fillRect/>
          </a:stretch>
        </p:blipFill>
        <p:spPr>
          <a:xfrm>
            <a:off x="0" y="0"/>
            <a:ext cx="9144000" cy="3357217"/>
          </a:xfrm>
          <a:prstGeom prst="rect">
            <a:avLst/>
          </a:prstGeom>
        </p:spPr>
      </p:pic>
      <p:sp>
        <p:nvSpPr>
          <p:cNvPr id="4" name="矩形 3"/>
          <p:cNvSpPr/>
          <p:nvPr userDrawn="1"/>
        </p:nvSpPr>
        <p:spPr>
          <a:xfrm>
            <a:off x="-600" y="-7913"/>
            <a:ext cx="9144000" cy="3361208"/>
          </a:xfrm>
          <a:prstGeom prst="rect">
            <a:avLst/>
          </a:prstGeom>
          <a:solidFill>
            <a:srgbClr val="9A0001">
              <a:alpha val="23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p:cNvSpPr/>
          <p:nvPr userDrawn="1"/>
        </p:nvSpPr>
        <p:spPr>
          <a:xfrm>
            <a:off x="3977640" y="2562096"/>
            <a:ext cx="1188720" cy="1584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组合 5"/>
          <p:cNvGrpSpPr/>
          <p:nvPr userDrawn="1"/>
        </p:nvGrpSpPr>
        <p:grpSpPr>
          <a:xfrm>
            <a:off x="4057650" y="2670375"/>
            <a:ext cx="1028700" cy="1368402"/>
            <a:chOff x="2105799" y="20055838"/>
            <a:chExt cx="6748090" cy="6732363"/>
          </a:xfrm>
          <a:solidFill>
            <a:srgbClr val="8B0012">
              <a:alpha val="80000"/>
            </a:srgbClr>
          </a:solidFill>
        </p:grpSpPr>
        <p:sp>
          <p:nvSpPr>
            <p:cNvPr id="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1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sp>
          <p:nvSpPr>
            <p:cNvPr id="29"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endParaRPr lang="zh-CN" altLang="en-US">
                <a:solidFill>
                  <a:srgbClr val="FF0000"/>
                </a:solidFill>
              </a:endParaRPr>
            </a:p>
          </p:txBody>
        </p:sp>
      </p:grpSp>
      <p:sp>
        <p:nvSpPr>
          <p:cNvPr id="36" name="文本占位符 35"/>
          <p:cNvSpPr>
            <a:spLocks noGrp="1"/>
          </p:cNvSpPr>
          <p:nvPr userDrawn="1">
            <p:ph type="body" sz="quarter" idx="10" hasCustomPrompt="1"/>
          </p:nvPr>
        </p:nvSpPr>
        <p:spPr>
          <a:xfrm>
            <a:off x="1204913" y="4264178"/>
            <a:ext cx="6731794" cy="781050"/>
          </a:xfrm>
        </p:spPr>
        <p:txBody>
          <a:bodyPr>
            <a:normAutofit/>
          </a:bodyPr>
          <a:lstStyle>
            <a:lvl1pPr marL="0" indent="0" algn="ctr" defTabSz="914400" rtl="0" eaLnBrk="1" latinLnBrk="0" hangingPunct="1">
              <a:lnSpc>
                <a:spcPct val="120000"/>
              </a:lnSpc>
              <a:buNone/>
              <a:defRPr lang="zh-CN" altLang="en-US" sz="4000" b="1" kern="1200" spc="300">
                <a:solidFill>
                  <a:schemeClr val="tx1">
                    <a:lumMod val="85000"/>
                    <a:lumOff val="15000"/>
                  </a:schemeClr>
                </a:solidFill>
                <a:latin typeface="+mn-lt"/>
                <a:ea typeface="微软雅黑" panose="020B0503020204020204" pitchFamily="34" charset="-122"/>
                <a:cs typeface="原装OS经典圆体" panose="02000503000000000000" charset="-122"/>
              </a:defRPr>
            </a:lvl1pPr>
          </a:lstStyle>
          <a:p>
            <a:pPr algn="ctr">
              <a:lnSpc>
                <a:spcPct val="120000"/>
              </a:lnSpc>
              <a:defRPr/>
            </a:pP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北京大学学术答辩通用</a:t>
            </a:r>
            <a:r>
              <a:rPr lang="en-US" altLang="zh-CN"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PPT</a:t>
            </a:r>
            <a:r>
              <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rPr>
              <a:t>模板</a:t>
            </a:r>
            <a:endParaRPr lang="zh-CN" altLang="en-US" sz="4000" b="1" spc="300" dirty="0">
              <a:solidFill>
                <a:schemeClr val="tx1">
                  <a:lumMod val="85000"/>
                  <a:lumOff val="15000"/>
                </a:schemeClr>
              </a:solidFill>
              <a:latin typeface="微软雅黑" panose="020B0503020204020204" pitchFamily="34" charset="-122"/>
              <a:ea typeface="微软雅黑" panose="020B0503020204020204" pitchFamily="34" charset="-122"/>
              <a:cs typeface="经典圆体简" panose="02010609000101010101" pitchFamily="49" charset="-122"/>
              <a:sym typeface="微软雅黑" panose="020B0503020204020204" pitchFamily="34" charset="-122"/>
            </a:endParaRPr>
          </a:p>
        </p:txBody>
      </p:sp>
      <p:sp>
        <p:nvSpPr>
          <p:cNvPr id="41" name="文本占位符 37"/>
          <p:cNvSpPr>
            <a:spLocks noGrp="1"/>
          </p:cNvSpPr>
          <p:nvPr>
            <p:ph type="body" sz="quarter" idx="11" hasCustomPrompt="1"/>
          </p:nvPr>
        </p:nvSpPr>
        <p:spPr>
          <a:xfrm>
            <a:off x="1683743" y="5389156"/>
            <a:ext cx="1490663" cy="341632"/>
          </a:xfrm>
          <a:noFill/>
        </p:spPr>
        <p:txBody>
          <a:bodyPr wrap="square" rtlCol="0">
            <a:spAutoFit/>
          </a:bodyPr>
          <a:lstStyle>
            <a:lvl1pPr marL="0" indent="0">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答辩人：</a:t>
            </a:r>
            <a:r>
              <a:rPr lang="en-US" altLang="zh-CN" dirty="0"/>
              <a:t>XXX</a:t>
            </a:r>
            <a:endParaRPr lang="zh-CN" altLang="en-US" dirty="0"/>
          </a:p>
        </p:txBody>
      </p:sp>
      <p:sp>
        <p:nvSpPr>
          <p:cNvPr id="42" name="文本占位符 37"/>
          <p:cNvSpPr>
            <a:spLocks noGrp="1"/>
          </p:cNvSpPr>
          <p:nvPr>
            <p:ph type="body" sz="quarter" idx="12" hasCustomPrompt="1"/>
          </p:nvPr>
        </p:nvSpPr>
        <p:spPr>
          <a:xfrm>
            <a:off x="3826669" y="5389156"/>
            <a:ext cx="1490663" cy="341632"/>
          </a:xfrm>
          <a:noFill/>
        </p:spPr>
        <p:txBody>
          <a:bodyPr wrap="square" rtlCol="0">
            <a:spAutoFit/>
          </a:bodyPr>
          <a:lstStyle>
            <a:lvl1pPr marL="0" indent="0" algn="ct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指导教师：</a:t>
            </a:r>
            <a:r>
              <a:rPr lang="en-US" altLang="zh-CN" dirty="0"/>
              <a:t>XXX</a:t>
            </a:r>
            <a:endParaRPr lang="zh-CN" altLang="en-US" dirty="0"/>
          </a:p>
        </p:txBody>
      </p:sp>
      <p:sp>
        <p:nvSpPr>
          <p:cNvPr id="43" name="文本占位符 37"/>
          <p:cNvSpPr>
            <a:spLocks noGrp="1"/>
          </p:cNvSpPr>
          <p:nvPr>
            <p:ph type="body" sz="quarter" idx="13" hasCustomPrompt="1"/>
          </p:nvPr>
        </p:nvSpPr>
        <p:spPr>
          <a:xfrm>
            <a:off x="5969595" y="5389156"/>
            <a:ext cx="1490663" cy="341632"/>
          </a:xfrm>
          <a:noFill/>
        </p:spPr>
        <p:txBody>
          <a:bodyPr wrap="square" rtlCol="0">
            <a:spAutoFit/>
          </a:bodyPr>
          <a:lstStyle>
            <a:lvl1pPr marL="0" indent="0" algn="r">
              <a:buNone/>
              <a:defRPr lang="zh-CN" altLang="en-US" sz="1800" dirty="0">
                <a:solidFill>
                  <a:srgbClr val="222A35"/>
                </a:solidFill>
                <a:latin typeface="微软雅黑" panose="020B0503020204020204" pitchFamily="34" charset="-122"/>
                <a:ea typeface="微软雅黑" panose="020B0503020204020204" pitchFamily="34" charset="-122"/>
              </a:defRPr>
            </a:lvl1pPr>
          </a:lstStyle>
          <a:p>
            <a:pPr marL="0" lvl="0"/>
            <a:r>
              <a:rPr lang="zh-CN" altLang="en-US" dirty="0"/>
              <a:t>院系：</a:t>
            </a:r>
            <a:r>
              <a:rPr lang="en-US" altLang="zh-CN" dirty="0"/>
              <a:t>XXX</a:t>
            </a:r>
            <a:endParaRPr lang="zh-CN" altLang="en-US" dirty="0"/>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kumimoji="1" lang="zh-CN" altLang="en-US"/>
              <a:t>单击此处编辑母版标题样式</a:t>
            </a:r>
            <a:endParaRPr kumimoji="1" lang="zh-CN" altLang="en-US"/>
          </a:p>
        </p:txBody>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目录-4部分">
    <p:spTree>
      <p:nvGrpSpPr>
        <p:cNvPr id="1" name=""/>
        <p:cNvGrpSpPr/>
        <p:nvPr/>
      </p:nvGrpSpPr>
      <p:grpSpPr>
        <a:xfrm>
          <a:off x="0" y="0"/>
          <a:ext cx="0" cy="0"/>
          <a:chOff x="0" y="0"/>
          <a:chExt cx="0" cy="0"/>
        </a:xfrm>
      </p:grpSpPr>
      <p:sp>
        <p:nvSpPr>
          <p:cNvPr id="55" name="矩形 54"/>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7" name="矩形 6"/>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5" name="文本占位符 40"/>
          <p:cNvSpPr>
            <a:spLocks noGrp="1"/>
          </p:cNvSpPr>
          <p:nvPr>
            <p:ph type="body" sz="quarter" idx="10" hasCustomPrompt="1"/>
          </p:nvPr>
        </p:nvSpPr>
        <p:spPr>
          <a:xfrm>
            <a:off x="5869136" y="1561152"/>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6" name="文本占位符 40"/>
          <p:cNvSpPr>
            <a:spLocks noGrp="1"/>
          </p:cNvSpPr>
          <p:nvPr>
            <p:ph type="body" sz="quarter" idx="11" hasCustomPrompt="1"/>
          </p:nvPr>
        </p:nvSpPr>
        <p:spPr>
          <a:xfrm>
            <a:off x="5869136" y="2650906"/>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7" name="文本占位符 40"/>
          <p:cNvSpPr>
            <a:spLocks noGrp="1"/>
          </p:cNvSpPr>
          <p:nvPr>
            <p:ph type="body" sz="quarter" idx="12" hasCustomPrompt="1"/>
          </p:nvPr>
        </p:nvSpPr>
        <p:spPr>
          <a:xfrm>
            <a:off x="5869136" y="3740660"/>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9" name="文本占位符 40"/>
          <p:cNvSpPr>
            <a:spLocks noGrp="1"/>
          </p:cNvSpPr>
          <p:nvPr>
            <p:ph type="body" sz="quarter" idx="14" hasCustomPrompt="1"/>
          </p:nvPr>
        </p:nvSpPr>
        <p:spPr>
          <a:xfrm>
            <a:off x="5869136" y="4830414"/>
            <a:ext cx="2291884"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50" name="文本框 49"/>
          <p:cNvSpPr txBox="1"/>
          <p:nvPr userDrawn="1"/>
        </p:nvSpPr>
        <p:spPr>
          <a:xfrm>
            <a:off x="5111150" y="15126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51" name="文本框 50"/>
          <p:cNvSpPr txBox="1"/>
          <p:nvPr userDrawn="1"/>
        </p:nvSpPr>
        <p:spPr>
          <a:xfrm>
            <a:off x="5111150" y="2596050"/>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52" name="文本框 51"/>
          <p:cNvSpPr txBox="1"/>
          <p:nvPr userDrawn="1"/>
        </p:nvSpPr>
        <p:spPr>
          <a:xfrm>
            <a:off x="5111150" y="3679496"/>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53" name="文本框 52"/>
          <p:cNvSpPr txBox="1"/>
          <p:nvPr userDrawn="1"/>
        </p:nvSpPr>
        <p:spPr>
          <a:xfrm>
            <a:off x="5111150" y="4762941"/>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grpSp>
        <p:nvGrpSpPr>
          <p:cNvPr id="56" name="组合 55"/>
          <p:cNvGrpSpPr/>
          <p:nvPr userDrawn="1"/>
        </p:nvGrpSpPr>
        <p:grpSpPr>
          <a:xfrm>
            <a:off x="1818849" y="3183822"/>
            <a:ext cx="1459275" cy="1941162"/>
            <a:chOff x="2105799" y="20055838"/>
            <a:chExt cx="6748090" cy="6732363"/>
          </a:xfrm>
          <a:solidFill>
            <a:schemeClr val="accent1"/>
          </a:solidFill>
        </p:grpSpPr>
        <p:sp>
          <p:nvSpPr>
            <p:cNvPr id="57"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2"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3"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4"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5"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6"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7"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8"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9"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目录-5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71" name="矩形 70"/>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4087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3022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319565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982551"/>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4089102"/>
            <a:ext cx="230371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36020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253654"/>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3148379"/>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4021629"/>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921514"/>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grpSp>
        <p:nvGrpSpPr>
          <p:cNvPr id="47" name="组合 46"/>
          <p:cNvGrpSpPr/>
          <p:nvPr userDrawn="1"/>
        </p:nvGrpSpPr>
        <p:grpSpPr>
          <a:xfrm>
            <a:off x="1818849" y="3183822"/>
            <a:ext cx="1459275" cy="1941162"/>
            <a:chOff x="2105799" y="20055838"/>
            <a:chExt cx="6748090" cy="6732363"/>
          </a:xfrm>
          <a:solidFill>
            <a:schemeClr val="accent1"/>
          </a:solidFill>
        </p:grpSpPr>
        <p:sp>
          <p:nvSpPr>
            <p:cNvPr id="48"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49"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0"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1"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2"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3"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4"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5"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6"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7"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8"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59"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0"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1"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2"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3"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4"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5"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6"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0"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目录-6部分">
    <p:spTree>
      <p:nvGrpSpPr>
        <p:cNvPr id="1" name=""/>
        <p:cNvGrpSpPr/>
        <p:nvPr/>
      </p:nvGrpSpPr>
      <p:grpSpPr>
        <a:xfrm>
          <a:off x="0" y="0"/>
          <a:ext cx="0" cy="0"/>
          <a:chOff x="0" y="0"/>
          <a:chExt cx="0" cy="0"/>
        </a:xfrm>
      </p:grpSpPr>
      <p:sp>
        <p:nvSpPr>
          <p:cNvPr id="6" name="矩形 5"/>
          <p:cNvSpPr/>
          <p:nvPr userDrawn="1"/>
        </p:nvSpPr>
        <p:spPr>
          <a:xfrm>
            <a:off x="-1" y="0"/>
            <a:ext cx="4572001"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pic>
        <p:nvPicPr>
          <p:cNvPr id="35" name="图形 34"/>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201374" y="3365787"/>
            <a:ext cx="4998968" cy="4818286"/>
          </a:xfrm>
          <a:prstGeom prst="rect">
            <a:avLst/>
          </a:prstGeom>
        </p:spPr>
      </p:pic>
      <p:sp>
        <p:nvSpPr>
          <p:cNvPr id="49" name="矩形 48"/>
          <p:cNvSpPr/>
          <p:nvPr userDrawn="1"/>
        </p:nvSpPr>
        <p:spPr>
          <a:xfrm>
            <a:off x="441961" y="476251"/>
            <a:ext cx="8260080" cy="5905500"/>
          </a:xfrm>
          <a:prstGeom prst="rect">
            <a:avLst/>
          </a:prstGeom>
          <a:solidFill>
            <a:schemeClr val="bg1"/>
          </a:solidFill>
          <a:ln>
            <a:noFill/>
          </a:ln>
          <a:effectLst>
            <a:glow rad="101600">
              <a:schemeClr val="tx1">
                <a:alpha val="10000"/>
              </a:schemeClr>
            </a:glo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8" name="组合 7"/>
          <p:cNvGrpSpPr/>
          <p:nvPr userDrawn="1"/>
        </p:nvGrpSpPr>
        <p:grpSpPr>
          <a:xfrm>
            <a:off x="1722160" y="1033221"/>
            <a:ext cx="1766171" cy="2244288"/>
            <a:chOff x="2202591" y="1033221"/>
            <a:chExt cx="2354895" cy="2244288"/>
          </a:xfrm>
        </p:grpSpPr>
        <p:sp>
          <p:nvSpPr>
            <p:cNvPr id="9" name="标题 1"/>
            <p:cNvSpPr txBox="1"/>
            <p:nvPr/>
          </p:nvSpPr>
          <p:spPr>
            <a:xfrm>
              <a:off x="2202591" y="1033221"/>
              <a:ext cx="2165279" cy="1500655"/>
            </a:xfrm>
            <a:prstGeom prst="rect">
              <a:avLst/>
            </a:prstGeom>
          </p:spPr>
          <p:txBody>
            <a:bodyPr anchor="ctr">
              <a:normAutofit fontScale="90000" lnSpcReduction="10000"/>
            </a:bodyPr>
            <a:lstStyle>
              <a:lvl1pPr algn="l" defTabSz="914400" rtl="0" eaLnBrk="1" latinLnBrk="0" hangingPunct="1">
                <a:lnSpc>
                  <a:spcPct val="90000"/>
                </a:lnSpc>
                <a:spcBef>
                  <a:spcPct val="0"/>
                </a:spcBef>
                <a:buNone/>
                <a:defRPr sz="2800" b="1" kern="1200">
                  <a:solidFill>
                    <a:srgbClr val="0070C0"/>
                  </a:solidFill>
                  <a:latin typeface="+mj-lt"/>
                  <a:ea typeface="微软雅黑" panose="020B0503020204020204" pitchFamily="34" charset="-122"/>
                  <a:cs typeface="+mj-cs"/>
                </a:defRPr>
              </a:lvl1pPr>
            </a:lstStyle>
            <a:p>
              <a:pPr marL="0" marR="0" lvl="0" indent="0" algn="ctr" defTabSz="914400" rtl="0" eaLnBrk="1" fontAlgn="auto" latinLnBrk="0" hangingPunct="1">
                <a:lnSpc>
                  <a:spcPct val="90000"/>
                </a:lnSpc>
                <a:spcBef>
                  <a:spcPct val="0"/>
                </a:spcBef>
                <a:spcAft>
                  <a:spcPts val="0"/>
                </a:spcAft>
                <a:buClrTx/>
                <a:buSzTx/>
                <a:buFontTx/>
                <a:buNone/>
                <a:defRPr/>
              </a:pPr>
              <a:r>
                <a:rPr kumimoji="0" lang="zh-CN" altLang="en-US"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目  录</a:t>
              </a:r>
              <a:endParaRPr kumimoji="0" lang="en-US" altLang="zh-CN" sz="5400" b="1" i="0" u="none" strike="noStrike" kern="2200" cap="none" spc="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sp>
          <p:nvSpPr>
            <p:cNvPr id="10" name="文本框 9"/>
            <p:cNvSpPr txBox="1"/>
            <p:nvPr/>
          </p:nvSpPr>
          <p:spPr>
            <a:xfrm>
              <a:off x="2389402" y="2078629"/>
              <a:ext cx="2168084" cy="119888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altLang="zh-CN"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rPr>
                <a:t>CONTENTS</a:t>
              </a:r>
              <a:endParaRPr kumimoji="0" lang="zh-CN" altLang="en-US" sz="2400" b="0" i="0" u="none" strike="noStrike" kern="2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2400" b="0" i="0" u="none" strike="noStrike" kern="1200" cap="none" spc="-20" normalizeH="0" baseline="0" noProof="0" dirty="0">
                <a:ln>
                  <a:noFill/>
                </a:ln>
                <a:solidFill>
                  <a:schemeClr val="accent1"/>
                </a:solidFill>
                <a:effectLst/>
                <a:uLnTx/>
                <a:uFillTx/>
                <a:latin typeface="Arial" panose="020B0604020202020204"/>
                <a:ea typeface="微软雅黑" panose="020B0503020204020204" pitchFamily="34" charset="-122"/>
                <a:cs typeface="+mn-ea"/>
                <a:sym typeface="+mn-lt"/>
              </a:endParaRPr>
            </a:p>
          </p:txBody>
        </p:sp>
      </p:grpSp>
      <p:grpSp>
        <p:nvGrpSpPr>
          <p:cNvPr id="11" name="组合 10"/>
          <p:cNvGrpSpPr/>
          <p:nvPr userDrawn="1"/>
        </p:nvGrpSpPr>
        <p:grpSpPr>
          <a:xfrm>
            <a:off x="1818849" y="3183822"/>
            <a:ext cx="1459275" cy="1941162"/>
            <a:chOff x="2105799" y="20055838"/>
            <a:chExt cx="6748090" cy="6732363"/>
          </a:xfrm>
          <a:solidFill>
            <a:schemeClr val="accent1"/>
          </a:solidFill>
        </p:grpSpPr>
        <p:sp>
          <p:nvSpPr>
            <p:cNvPr id="1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2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34" name="Freeform 71"/>
            <p:cNvSpPr>
              <a:spLocks noEditPoints="1"/>
            </p:cNvSpPr>
            <p:nvPr/>
          </p:nvSpPr>
          <p:spPr bwMode="auto">
            <a:xfrm>
              <a:off x="3199024" y="21141193"/>
              <a:ext cx="4561647" cy="4553785"/>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41" name="文本占位符 40"/>
          <p:cNvSpPr>
            <a:spLocks noGrp="1"/>
          </p:cNvSpPr>
          <p:nvPr>
            <p:ph type="body" sz="quarter" idx="10" hasCustomPrompt="1"/>
          </p:nvPr>
        </p:nvSpPr>
        <p:spPr>
          <a:xfrm>
            <a:off x="5864929" y="131731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2" name="文本占位符 40"/>
          <p:cNvSpPr>
            <a:spLocks noGrp="1"/>
          </p:cNvSpPr>
          <p:nvPr>
            <p:ph type="body" sz="quarter" idx="11" hasCustomPrompt="1"/>
          </p:nvPr>
        </p:nvSpPr>
        <p:spPr>
          <a:xfrm>
            <a:off x="5864929" y="206788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3" name="文本占位符 40"/>
          <p:cNvSpPr>
            <a:spLocks noGrp="1"/>
          </p:cNvSpPr>
          <p:nvPr>
            <p:ph type="body" sz="quarter" idx="12" hasCustomPrompt="1"/>
          </p:nvPr>
        </p:nvSpPr>
        <p:spPr>
          <a:xfrm>
            <a:off x="5864929" y="281845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4" name="文本占位符 40"/>
          <p:cNvSpPr>
            <a:spLocks noGrp="1"/>
          </p:cNvSpPr>
          <p:nvPr>
            <p:ph type="body" sz="quarter" idx="13" hasCustomPrompt="1"/>
          </p:nvPr>
        </p:nvSpPr>
        <p:spPr>
          <a:xfrm>
            <a:off x="5864929" y="431959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36" name="文本占位符 40"/>
          <p:cNvSpPr>
            <a:spLocks noGrp="1"/>
          </p:cNvSpPr>
          <p:nvPr>
            <p:ph type="body" sz="quarter" idx="14" hasCustomPrompt="1"/>
          </p:nvPr>
        </p:nvSpPr>
        <p:spPr>
          <a:xfrm>
            <a:off x="5864929" y="3569022"/>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2" name="文本框 1"/>
          <p:cNvSpPr txBox="1"/>
          <p:nvPr userDrawn="1"/>
        </p:nvSpPr>
        <p:spPr>
          <a:xfrm>
            <a:off x="5106942" y="1268764"/>
            <a:ext cx="506867" cy="1076325"/>
          </a:xfrm>
          <a:prstGeom prst="rect">
            <a:avLst/>
          </a:prstGeom>
          <a:noFill/>
        </p:spPr>
        <p:txBody>
          <a:bodyPr wrap="square" rtlCol="0">
            <a:spAutoFit/>
          </a:bodyPr>
          <a:lstStyle/>
          <a:p>
            <a:r>
              <a:rPr lang="en-US" altLang="zh-CN" sz="3200" b="1" dirty="0">
                <a:solidFill>
                  <a:srgbClr val="9A0001"/>
                </a:solidFill>
              </a:rPr>
              <a:t>01.</a:t>
            </a:r>
            <a:endParaRPr lang="zh-CN" altLang="en-US" sz="3200" b="1" dirty="0">
              <a:solidFill>
                <a:srgbClr val="9A0001"/>
              </a:solidFill>
            </a:endParaRPr>
          </a:p>
        </p:txBody>
      </p:sp>
      <p:sp>
        <p:nvSpPr>
          <p:cNvPr id="39" name="文本框 38"/>
          <p:cNvSpPr txBox="1"/>
          <p:nvPr userDrawn="1"/>
        </p:nvSpPr>
        <p:spPr>
          <a:xfrm>
            <a:off x="5106942" y="2016836"/>
            <a:ext cx="506867" cy="1076325"/>
          </a:xfrm>
          <a:prstGeom prst="rect">
            <a:avLst/>
          </a:prstGeom>
          <a:noFill/>
        </p:spPr>
        <p:txBody>
          <a:bodyPr wrap="square" rtlCol="0">
            <a:spAutoFit/>
          </a:bodyPr>
          <a:lstStyle/>
          <a:p>
            <a:r>
              <a:rPr lang="en-US" altLang="zh-CN" sz="3200" b="1" dirty="0">
                <a:solidFill>
                  <a:srgbClr val="9A0001"/>
                </a:solidFill>
              </a:rPr>
              <a:t>02.</a:t>
            </a:r>
            <a:endParaRPr lang="zh-CN" altLang="en-US" sz="3200" b="1" dirty="0">
              <a:solidFill>
                <a:srgbClr val="9A0001"/>
              </a:solidFill>
            </a:endParaRPr>
          </a:p>
        </p:txBody>
      </p:sp>
      <p:sp>
        <p:nvSpPr>
          <p:cNvPr id="40" name="文本框 39"/>
          <p:cNvSpPr txBox="1"/>
          <p:nvPr userDrawn="1"/>
        </p:nvSpPr>
        <p:spPr>
          <a:xfrm>
            <a:off x="5106942" y="2764908"/>
            <a:ext cx="506867" cy="1076325"/>
          </a:xfrm>
          <a:prstGeom prst="rect">
            <a:avLst/>
          </a:prstGeom>
          <a:noFill/>
        </p:spPr>
        <p:txBody>
          <a:bodyPr wrap="square" rtlCol="0">
            <a:spAutoFit/>
          </a:bodyPr>
          <a:lstStyle/>
          <a:p>
            <a:r>
              <a:rPr lang="en-US" altLang="zh-CN" sz="3200" b="1" dirty="0">
                <a:solidFill>
                  <a:srgbClr val="9A0001"/>
                </a:solidFill>
              </a:rPr>
              <a:t>03.</a:t>
            </a:r>
            <a:endParaRPr lang="zh-CN" altLang="en-US" sz="3200" b="1" dirty="0">
              <a:solidFill>
                <a:srgbClr val="9A0001"/>
              </a:solidFill>
            </a:endParaRPr>
          </a:p>
        </p:txBody>
      </p:sp>
      <p:sp>
        <p:nvSpPr>
          <p:cNvPr id="45" name="文本框 44"/>
          <p:cNvSpPr txBox="1"/>
          <p:nvPr userDrawn="1"/>
        </p:nvSpPr>
        <p:spPr>
          <a:xfrm>
            <a:off x="5106942" y="3512980"/>
            <a:ext cx="506867" cy="1076325"/>
          </a:xfrm>
          <a:prstGeom prst="rect">
            <a:avLst/>
          </a:prstGeom>
          <a:noFill/>
        </p:spPr>
        <p:txBody>
          <a:bodyPr wrap="square" rtlCol="0">
            <a:spAutoFit/>
          </a:bodyPr>
          <a:lstStyle/>
          <a:p>
            <a:r>
              <a:rPr lang="en-US" altLang="zh-CN" sz="3200" b="1" dirty="0">
                <a:solidFill>
                  <a:srgbClr val="9A0001"/>
                </a:solidFill>
              </a:rPr>
              <a:t>04.</a:t>
            </a:r>
            <a:endParaRPr lang="zh-CN" altLang="en-US" sz="3200" b="1" dirty="0">
              <a:solidFill>
                <a:srgbClr val="9A0001"/>
              </a:solidFill>
            </a:endParaRPr>
          </a:p>
        </p:txBody>
      </p:sp>
      <p:sp>
        <p:nvSpPr>
          <p:cNvPr id="46" name="文本框 45"/>
          <p:cNvSpPr txBox="1"/>
          <p:nvPr userDrawn="1"/>
        </p:nvSpPr>
        <p:spPr>
          <a:xfrm>
            <a:off x="5106942" y="4261052"/>
            <a:ext cx="506867" cy="1076325"/>
          </a:xfrm>
          <a:prstGeom prst="rect">
            <a:avLst/>
          </a:prstGeom>
          <a:noFill/>
        </p:spPr>
        <p:txBody>
          <a:bodyPr wrap="square" rtlCol="0">
            <a:spAutoFit/>
          </a:bodyPr>
          <a:lstStyle/>
          <a:p>
            <a:r>
              <a:rPr lang="en-US" altLang="zh-CN" sz="3200" b="1" dirty="0">
                <a:solidFill>
                  <a:srgbClr val="9A0001"/>
                </a:solidFill>
              </a:rPr>
              <a:t>05.</a:t>
            </a:r>
            <a:endParaRPr lang="zh-CN" altLang="en-US" sz="3200" b="1" dirty="0">
              <a:solidFill>
                <a:srgbClr val="9A0001"/>
              </a:solidFill>
            </a:endParaRPr>
          </a:p>
        </p:txBody>
      </p:sp>
      <p:sp>
        <p:nvSpPr>
          <p:cNvPr id="47" name="文本占位符 40"/>
          <p:cNvSpPr>
            <a:spLocks noGrp="1"/>
          </p:cNvSpPr>
          <p:nvPr>
            <p:ph type="body" sz="quarter" idx="15" hasCustomPrompt="1"/>
          </p:nvPr>
        </p:nvSpPr>
        <p:spPr>
          <a:xfrm>
            <a:off x="5864929" y="5070163"/>
            <a:ext cx="2296091" cy="487680"/>
          </a:xfrm>
        </p:spPr>
        <p:txBody>
          <a:bodyPr>
            <a:normAutofit/>
          </a:bodyPr>
          <a:lstStyle>
            <a:lvl1pPr marL="0" indent="0" algn="l" defTabSz="914400" rtl="0" eaLnBrk="1" latinLnBrk="0" hangingPunct="1">
              <a:buNone/>
              <a:defRPr lang="zh-CN" altLang="en-US" sz="2800" kern="1200" dirty="0" smtClean="0">
                <a:solidFill>
                  <a:srgbClr val="000000">
                    <a:lumMod val="85000"/>
                    <a:lumOff val="15000"/>
                  </a:srgbClr>
                </a:solidFill>
                <a:latin typeface="微软雅黑" panose="020B0503020204020204" pitchFamily="34" charset="-122"/>
                <a:ea typeface="+mn-ea"/>
                <a:cs typeface="+mn-cs"/>
              </a:defRPr>
            </a:lvl1pPr>
            <a:lvl2pPr marL="457200" indent="0">
              <a:buNone/>
              <a:defRPr/>
            </a:lvl2pPr>
          </a:lstStyle>
          <a:p>
            <a:pPr lvl="0"/>
            <a:r>
              <a:rPr lang="zh-CN" altLang="en-US" dirty="0"/>
              <a:t>输入目录标题</a:t>
            </a:r>
            <a:endParaRPr lang="zh-CN" altLang="en-US" dirty="0"/>
          </a:p>
        </p:txBody>
      </p:sp>
      <p:sp>
        <p:nvSpPr>
          <p:cNvPr id="48" name="文本框 47"/>
          <p:cNvSpPr txBox="1"/>
          <p:nvPr userDrawn="1"/>
        </p:nvSpPr>
        <p:spPr>
          <a:xfrm>
            <a:off x="5106942" y="5009126"/>
            <a:ext cx="506867" cy="1076325"/>
          </a:xfrm>
          <a:prstGeom prst="rect">
            <a:avLst/>
          </a:prstGeom>
          <a:noFill/>
        </p:spPr>
        <p:txBody>
          <a:bodyPr wrap="square" rtlCol="0">
            <a:spAutoFit/>
          </a:bodyPr>
          <a:lstStyle/>
          <a:p>
            <a:r>
              <a:rPr lang="en-US" altLang="zh-CN" sz="3200" b="1" dirty="0">
                <a:solidFill>
                  <a:srgbClr val="9A0001"/>
                </a:solidFill>
              </a:rPr>
              <a:t>06.</a:t>
            </a:r>
            <a:endParaRPr lang="zh-CN" altLang="en-US" sz="3200" b="1" dirty="0">
              <a:solidFill>
                <a:srgbClr val="9A0001"/>
              </a:solidFill>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章节页">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cxnSp>
        <p:nvCxnSpPr>
          <p:cNvPr id="70" name="直接连接符 69"/>
          <p:cNvCxnSpPr/>
          <p:nvPr/>
        </p:nvCxnSpPr>
        <p:spPr>
          <a:xfrm>
            <a:off x="747302" y="3428999"/>
            <a:ext cx="28304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文本占位符 3"/>
          <p:cNvSpPr>
            <a:spLocks noGrp="1"/>
          </p:cNvSpPr>
          <p:nvPr userDrawn="1">
            <p:ph type="body" sz="quarter" idx="10" hasCustomPrompt="1"/>
          </p:nvPr>
        </p:nvSpPr>
        <p:spPr>
          <a:xfrm>
            <a:off x="1849126" y="2552244"/>
            <a:ext cx="4287515" cy="707886"/>
          </a:xfrm>
        </p:spPr>
        <p:txBody>
          <a:bodyPr anchor="ctr" anchorCtr="0">
            <a:normAutofit/>
          </a:bodyPr>
          <a:lstStyle>
            <a:lvl1pPr marL="0" indent="0">
              <a:buFontTx/>
              <a:buNone/>
              <a:defRPr kumimoji="0" lang="zh-CN" altLang="en-US" sz="4000" b="1" i="0" u="none" strike="noStrike" kern="1200" cap="none" spc="0" normalizeH="0" baseline="0" dirty="0" smtClean="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en-US" altLang="zh-CN" dirty="0"/>
              <a:t>XX</a:t>
            </a:r>
            <a:endParaRPr lang="zh-CN" altLang="en-US" dirty="0"/>
          </a:p>
        </p:txBody>
      </p:sp>
      <p:sp>
        <p:nvSpPr>
          <p:cNvPr id="127" name="文本占位符 3"/>
          <p:cNvSpPr>
            <a:spLocks noGrp="1"/>
          </p:cNvSpPr>
          <p:nvPr>
            <p:ph type="body" sz="quarter" idx="11" hasCustomPrompt="1"/>
          </p:nvPr>
        </p:nvSpPr>
        <p:spPr>
          <a:xfrm>
            <a:off x="661641" y="3684327"/>
            <a:ext cx="5474999" cy="887667"/>
          </a:xfrm>
        </p:spPr>
        <p:txBody>
          <a:bodyPr>
            <a:noAutofit/>
          </a:bodyPr>
          <a:lstStyle>
            <a:lvl1pPr marL="0" indent="0">
              <a:buFontTx/>
              <a:buNone/>
              <a:defRPr lang="zh-CN" altLang="en-US" sz="4800" b="1" kern="1200" spc="400" dirty="0" smtClean="0">
                <a:solidFill>
                  <a:prstClr val="white"/>
                </a:solidFill>
                <a:latin typeface="Arial" panose="020B0604020202020204"/>
                <a:ea typeface="微软雅黑" panose="020B0503020204020204" pitchFamily="34" charset="-122"/>
                <a:cs typeface="+mn-ea"/>
              </a:defRPr>
            </a:lvl1pPr>
          </a:lstStyle>
          <a:p>
            <a:pPr marL="0" marR="0" lvl="0" indent="0" algn="l" defTabSz="914400" rtl="0" eaLnBrk="1" fontAlgn="auto" latinLnBrk="0" hangingPunct="1">
              <a:lnSpc>
                <a:spcPct val="100000"/>
              </a:lnSpc>
              <a:spcBef>
                <a:spcPts val="0"/>
              </a:spcBef>
              <a:spcAft>
                <a:spcPts val="0"/>
              </a:spcAft>
              <a:buClrTx/>
              <a:buSzTx/>
              <a:buFontTx/>
              <a:buNone/>
              <a:defRPr/>
            </a:pPr>
            <a:r>
              <a:rPr lang="zh-CN" altLang="en-US" dirty="0"/>
              <a:t>输入标题文本</a:t>
            </a:r>
            <a:endParaRPr lang="zh-CN" altLang="en-US" dirty="0"/>
          </a:p>
        </p:txBody>
      </p:sp>
      <p:pic>
        <p:nvPicPr>
          <p:cNvPr id="128" name="图形 127"/>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6647765" y="1559486"/>
            <a:ext cx="3879237" cy="3739027"/>
          </a:xfrm>
          <a:prstGeom prst="rect">
            <a:avLst/>
          </a:prstGeom>
        </p:spPr>
      </p:pic>
      <p:grpSp>
        <p:nvGrpSpPr>
          <p:cNvPr id="62" name="组合 61"/>
          <p:cNvGrpSpPr/>
          <p:nvPr userDrawn="1"/>
        </p:nvGrpSpPr>
        <p:grpSpPr>
          <a:xfrm>
            <a:off x="1240568" y="1145460"/>
            <a:ext cx="1108150" cy="108755"/>
            <a:chOff x="4616246" y="3878362"/>
            <a:chExt cx="5571416" cy="410087"/>
          </a:xfrm>
          <a:solidFill>
            <a:schemeClr val="tx1">
              <a:alpha val="80000"/>
            </a:schemeClr>
          </a:solidFill>
        </p:grpSpPr>
        <p:sp>
          <p:nvSpPr>
            <p:cNvPr id="63"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4"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5"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7"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8"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1"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29"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0"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1"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2"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3"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4"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5"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6"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37"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38" name="组合 137"/>
          <p:cNvGrpSpPr/>
          <p:nvPr userDrawn="1"/>
        </p:nvGrpSpPr>
        <p:grpSpPr>
          <a:xfrm>
            <a:off x="1238656" y="660313"/>
            <a:ext cx="1112611" cy="423973"/>
            <a:chOff x="4606634" y="2048989"/>
            <a:chExt cx="5593843" cy="1598699"/>
          </a:xfrm>
          <a:solidFill>
            <a:schemeClr val="accent1">
              <a:alpha val="80000"/>
            </a:schemeClr>
          </a:solidFill>
        </p:grpSpPr>
        <p:sp>
          <p:nvSpPr>
            <p:cNvPr id="139"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0"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1"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2"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3"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4"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5"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6"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7"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8"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51" name="组合 150"/>
          <p:cNvGrpSpPr/>
          <p:nvPr userDrawn="1"/>
        </p:nvGrpSpPr>
        <p:grpSpPr>
          <a:xfrm>
            <a:off x="661641" y="613507"/>
            <a:ext cx="498317" cy="662874"/>
            <a:chOff x="2105799" y="20055838"/>
            <a:chExt cx="6748090" cy="6732363"/>
          </a:xfrm>
          <a:solidFill>
            <a:schemeClr val="accent1">
              <a:alpha val="80000"/>
            </a:schemeClr>
          </a:solidFill>
        </p:grpSpPr>
        <p:sp>
          <p:nvSpPr>
            <p:cNvPr id="152"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3"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4"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5"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6"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7"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8"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59"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0"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1"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2"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3"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4"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5"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6"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7"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8"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69"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0"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1"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2"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3"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74"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sp>
        <p:nvSpPr>
          <p:cNvPr id="5" name="矩形 4"/>
          <p:cNvSpPr/>
          <p:nvPr userDrawn="1"/>
        </p:nvSpPr>
        <p:spPr>
          <a:xfrm>
            <a:off x="656481" y="2536911"/>
            <a:ext cx="1490980" cy="706755"/>
          </a:xfrm>
          <a:prstGeom prst="rect">
            <a:avLst/>
          </a:prstGeom>
        </p:spPr>
        <p:txBody>
          <a:bodyPr wrap="none">
            <a:spAutoFit/>
          </a:bodyPr>
          <a:lstStyle/>
          <a:p>
            <a:r>
              <a:rPr kumimoji="0" lang="en-US" altLang="zh-CN"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rPr>
              <a:t>PART</a:t>
            </a:r>
            <a:endParaRPr kumimoji="0" lang="zh-CN" altLang="en-US" sz="4000" b="0" i="0" u="none" strike="noStrike" kern="1200" cap="none" spc="0" normalizeH="0" baseline="0" dirty="0">
              <a:ln>
                <a:noFill/>
              </a:ln>
              <a:solidFill>
                <a:prstClr val="white"/>
              </a:solidFill>
              <a:effectLst/>
              <a:uLnTx/>
              <a:uFillTx/>
              <a:latin typeface="Arial" panose="020B0604020202020204"/>
              <a:ea typeface="微软雅黑" panose="020B0503020204020204" pitchFamily="34" charset="-122"/>
              <a:cs typeface="+mn-ea"/>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结尾">
    <p:spTree>
      <p:nvGrpSpPr>
        <p:cNvPr id="1" name=""/>
        <p:cNvGrpSpPr/>
        <p:nvPr/>
      </p:nvGrpSpPr>
      <p:grpSpPr>
        <a:xfrm>
          <a:off x="0" y="0"/>
          <a:ext cx="0" cy="0"/>
          <a:chOff x="0" y="0"/>
          <a:chExt cx="0" cy="0"/>
        </a:xfrm>
      </p:grpSpPr>
      <p:sp>
        <p:nvSpPr>
          <p:cNvPr id="66" name="矩形 65"/>
          <p:cNvSpPr/>
          <p:nvPr userDrawn="1"/>
        </p:nvSpPr>
        <p:spPr>
          <a:xfrm>
            <a:off x="0" y="1764872"/>
            <a:ext cx="9144000" cy="3328257"/>
          </a:xfrm>
          <a:prstGeom prst="rect">
            <a:avLst/>
          </a:prstGeom>
          <a:solidFill>
            <a:schemeClr val="accent1"/>
          </a:solidFill>
          <a:ln w="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sp>
        <p:nvSpPr>
          <p:cNvPr id="63" name="椭圆 62"/>
          <p:cNvSpPr/>
          <p:nvPr/>
        </p:nvSpPr>
        <p:spPr>
          <a:xfrm>
            <a:off x="3897841" y="624817"/>
            <a:ext cx="1370087" cy="182678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noAutofit/>
          </a:bodyPr>
          <a:lstStyle/>
          <a:p>
            <a:pPr marL="0" marR="0" lvl="0" indent="0" algn="ctr"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white"/>
              </a:solidFill>
              <a:effectLst/>
              <a:uLnTx/>
              <a:uFillTx/>
              <a:latin typeface="Arial" panose="020B0604020202020204"/>
              <a:ea typeface="微软雅黑" panose="020B0503020204020204" pitchFamily="34" charset="-122"/>
              <a:cs typeface="+mn-ea"/>
              <a:sym typeface="+mn-lt"/>
            </a:endParaRPr>
          </a:p>
        </p:txBody>
      </p:sp>
      <p:grpSp>
        <p:nvGrpSpPr>
          <p:cNvPr id="64" name="组合 63"/>
          <p:cNvGrpSpPr/>
          <p:nvPr/>
        </p:nvGrpSpPr>
        <p:grpSpPr>
          <a:xfrm>
            <a:off x="3988361" y="741574"/>
            <a:ext cx="1210824" cy="1610666"/>
            <a:chOff x="2105799" y="20055838"/>
            <a:chExt cx="6748090" cy="6732363"/>
          </a:xfrm>
          <a:solidFill>
            <a:schemeClr val="accent1"/>
          </a:solidFill>
        </p:grpSpPr>
        <p:sp>
          <p:nvSpPr>
            <p:cNvPr id="6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7"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8"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69"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71"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29"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0"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1"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2"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3"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4"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5"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6"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7"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8"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39"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0"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1"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2"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3"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4"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5"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sp>
          <p:nvSpPr>
            <p:cNvPr id="146"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ea"/>
                <a:sym typeface="+mn-lt"/>
              </a:endParaRPr>
            </a:p>
          </p:txBody>
        </p:sp>
      </p:grpSp>
      <p:sp>
        <p:nvSpPr>
          <p:cNvPr id="147" name="标题 1"/>
          <p:cNvSpPr>
            <a:spLocks noGrp="1"/>
          </p:cNvSpPr>
          <p:nvPr userDrawn="1">
            <p:ph type="ctrTitle" hasCustomPrompt="1"/>
          </p:nvPr>
        </p:nvSpPr>
        <p:spPr>
          <a:xfrm>
            <a:off x="1211580" y="2929530"/>
            <a:ext cx="6720840" cy="1213643"/>
          </a:xfrm>
        </p:spPr>
        <p:txBody>
          <a:bodyPr anchor="ctr">
            <a:noAutofit/>
          </a:bodyPr>
          <a:lstStyle>
            <a:lvl1pPr algn="ctr">
              <a:defRPr kumimoji="0" lang="zh-CN" altLang="en-US" sz="6000" b="1" i="0" u="none" strike="noStrike" kern="1200" cap="none" spc="400" normalizeH="0" baseline="0" dirty="0">
                <a:ln>
                  <a:noFill/>
                </a:ln>
                <a:solidFill>
                  <a:prstClr val="white"/>
                </a:solidFill>
                <a:effectLst/>
                <a:uLnTx/>
                <a:uFillTx/>
                <a:latin typeface="Arial" panose="020B0604020202020204"/>
                <a:ea typeface="微软雅黑" panose="020B0503020204020204" pitchFamily="34" charset="-122"/>
                <a:cs typeface="+mn-ea"/>
              </a:defRPr>
            </a:lvl1pPr>
          </a:lstStyle>
          <a:p>
            <a:pPr marL="0" marR="0" lvl="0" indent="0" algn="ctr" defTabSz="914400" rtl="0" eaLnBrk="1" fontAlgn="auto" latinLnBrk="0" hangingPunct="1">
              <a:lnSpc>
                <a:spcPct val="110000"/>
              </a:lnSpc>
              <a:spcBef>
                <a:spcPts val="0"/>
              </a:spcBef>
              <a:spcAft>
                <a:spcPts val="0"/>
              </a:spcAft>
              <a:buClrTx/>
              <a:buSzTx/>
              <a:buFontTx/>
              <a:buNone/>
              <a:defRPr/>
            </a:pPr>
            <a:r>
              <a:rPr lang="zh-CN" altLang="en-US" dirty="0"/>
              <a:t>单击此处编辑结束语</a:t>
            </a:r>
            <a:endParaRPr lang="zh-CN" altLang="en-US" dirty="0"/>
          </a:p>
        </p:txBody>
      </p:sp>
      <p:sp>
        <p:nvSpPr>
          <p:cNvPr id="148" name="副标题 2"/>
          <p:cNvSpPr>
            <a:spLocks noGrp="1"/>
          </p:cNvSpPr>
          <p:nvPr userDrawn="1">
            <p:ph type="subTitle" idx="1" hasCustomPrompt="1"/>
          </p:nvPr>
        </p:nvSpPr>
        <p:spPr>
          <a:xfrm>
            <a:off x="2328863" y="5630308"/>
            <a:ext cx="4486275" cy="360071"/>
          </a:xfrm>
        </p:spPr>
        <p:txBody>
          <a:bodyPr>
            <a:normAutofit/>
          </a:bodyPr>
          <a:lstStyle>
            <a:lvl1pPr marL="0" indent="0" algn="ctr">
              <a:buNone/>
              <a:defRPr lang="zh-CN" altLang="en-US" sz="1800" kern="1200" dirty="0">
                <a:solidFill>
                  <a:prstClr val="black">
                    <a:lumMod val="75000"/>
                    <a:lumOff val="25000"/>
                  </a:prstClr>
                </a:solidFill>
                <a:latin typeface="Arial" panose="020B0604020202020204"/>
                <a:ea typeface="微软雅黑" panose="020B0503020204020204" pitchFamily="34" charset="-122"/>
                <a:cs typeface="+mn-ea"/>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单击此处编辑作者信息</a:t>
            </a:r>
            <a:endParaRPr lang="zh-CN" altLang="en-US" dirty="0"/>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内容页-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nvPr>
        </p:nvSpPr>
        <p:spPr/>
        <p:txBody>
          <a:bodyPr/>
          <a:lstStyle/>
          <a:p>
            <a:fld id="{A49FB64F-DFB4-7B41-8FC7-C0E120684206}" type="datetime1">
              <a:rPr lang="zh-CN" altLang="en-US" smtClean="0"/>
            </a:fld>
            <a:endParaRPr lang="zh-CN" altLang="en-US"/>
          </a:p>
        </p:txBody>
      </p:sp>
      <p:sp>
        <p:nvSpPr>
          <p:cNvPr id="3" name="页脚占位符 2"/>
          <p:cNvSpPr>
            <a:spLocks noGrp="1"/>
          </p:cNvSpPr>
          <p:nvPr>
            <p:ph type="ftr" sz="quarter" idx="11"/>
          </p:nvPr>
        </p:nvSpPr>
        <p:spPr/>
        <p:txBody>
          <a:bodyPr/>
          <a:lstStyle/>
          <a:p>
            <a:endParaRPr lang="zh-CN" altLang="en-US"/>
          </a:p>
        </p:txBody>
      </p:sp>
      <p:sp>
        <p:nvSpPr>
          <p:cNvPr id="4" name="灯片编号占位符 3"/>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内容页-标题&amp;副标题">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内容页-上下横线">
    <p:spTree>
      <p:nvGrpSpPr>
        <p:cNvPr id="1" name=""/>
        <p:cNvGrpSpPr/>
        <p:nvPr/>
      </p:nvGrpSpPr>
      <p:grpSpPr>
        <a:xfrm>
          <a:off x="0" y="0"/>
          <a:ext cx="0" cy="0"/>
          <a:chOff x="0" y="0"/>
          <a:chExt cx="0" cy="0"/>
        </a:xfrm>
      </p:grpSpPr>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cxnSp>
        <p:nvCxnSpPr>
          <p:cNvPr id="71" name="直接连接符 70"/>
          <p:cNvCxnSpPr/>
          <p:nvPr userDrawn="1"/>
        </p:nvCxnSpPr>
        <p:spPr>
          <a:xfrm>
            <a:off x="558800" y="868363"/>
            <a:ext cx="8256587"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396530" y="867990"/>
            <a:ext cx="442285"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24"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内容页-上短下长">
    <p:spTree>
      <p:nvGrpSpPr>
        <p:cNvPr id="1" name=""/>
        <p:cNvGrpSpPr/>
        <p:nvPr/>
      </p:nvGrpSpPr>
      <p:grpSpPr>
        <a:xfrm>
          <a:off x="0" y="0"/>
          <a:ext cx="0" cy="0"/>
          <a:chOff x="0" y="0"/>
          <a:chExt cx="0" cy="0"/>
        </a:xfrm>
      </p:grpSpPr>
      <p:grpSp>
        <p:nvGrpSpPr>
          <p:cNvPr id="63" name="组合 62"/>
          <p:cNvGrpSpPr/>
          <p:nvPr userDrawn="1"/>
        </p:nvGrpSpPr>
        <p:grpSpPr>
          <a:xfrm>
            <a:off x="396530" y="867990"/>
            <a:ext cx="1824770" cy="0"/>
            <a:chOff x="7460343" y="1311756"/>
            <a:chExt cx="2433027" cy="0"/>
          </a:xfrm>
        </p:grpSpPr>
        <p:cxnSp>
          <p:nvCxnSpPr>
            <p:cNvPr id="64" name="直接连接符 63"/>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grpSp>
        <p:nvGrpSpPr>
          <p:cNvPr id="3" name="组合 2"/>
          <p:cNvGrpSpPr/>
          <p:nvPr userDrawn="1"/>
        </p:nvGrpSpPr>
        <p:grpSpPr>
          <a:xfrm>
            <a:off x="7633335" y="329882"/>
            <a:ext cx="1134002" cy="444892"/>
            <a:chOff x="9556201" y="498129"/>
            <a:chExt cx="1993881" cy="586680"/>
          </a:xfrm>
        </p:grpSpPr>
        <p:grpSp>
          <p:nvGrpSpPr>
            <p:cNvPr id="66" name="组合 65"/>
            <p:cNvGrpSpPr/>
            <p:nvPr userDrawn="1"/>
          </p:nvGrpSpPr>
          <p:grpSpPr>
            <a:xfrm>
              <a:off x="10239376" y="968937"/>
              <a:ext cx="1307697" cy="96254"/>
              <a:chOff x="4616246" y="3878362"/>
              <a:chExt cx="5571416" cy="410087"/>
            </a:xfrm>
            <a:solidFill>
              <a:schemeClr val="tx1">
                <a:alpha val="80000"/>
              </a:schemeClr>
            </a:solidFill>
          </p:grpSpPr>
          <p:sp>
            <p:nvSpPr>
              <p:cNvPr id="68"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69"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0"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2"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3"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4"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5"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6"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7"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8"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79"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0"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1"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2"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3"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4"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85" name="组合 84"/>
            <p:cNvGrpSpPr/>
            <p:nvPr userDrawn="1"/>
          </p:nvGrpSpPr>
          <p:grpSpPr>
            <a:xfrm>
              <a:off x="10237120" y="539555"/>
              <a:ext cx="1312962" cy="375239"/>
              <a:chOff x="4606634" y="2048989"/>
              <a:chExt cx="5593843" cy="1598699"/>
            </a:xfrm>
            <a:solidFill>
              <a:schemeClr val="accent1">
                <a:alpha val="80000"/>
              </a:schemeClr>
            </a:solidFill>
          </p:grpSpPr>
          <p:sp>
            <p:nvSpPr>
              <p:cNvPr id="86"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7"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8"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89"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0"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1"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2"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3"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4"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5"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6"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97"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98" name="组合 97"/>
            <p:cNvGrpSpPr/>
            <p:nvPr userDrawn="1"/>
          </p:nvGrpSpPr>
          <p:grpSpPr>
            <a:xfrm>
              <a:off x="9556201" y="498129"/>
              <a:ext cx="588050" cy="586680"/>
              <a:chOff x="2105799" y="20055838"/>
              <a:chExt cx="6748090" cy="6732363"/>
            </a:xfrm>
            <a:solidFill>
              <a:schemeClr val="accent1">
                <a:alpha val="80000"/>
              </a:schemeClr>
            </a:solidFill>
          </p:grpSpPr>
          <p:sp>
            <p:nvSpPr>
              <p:cNvPr id="99"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0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1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cxnSp>
        <p:nvCxnSpPr>
          <p:cNvPr id="122" name="直接连接符 121"/>
          <p:cNvCxnSpPr/>
          <p:nvPr userDrawn="1"/>
        </p:nvCxnSpPr>
        <p:spPr>
          <a:xfrm>
            <a:off x="328613" y="6381750"/>
            <a:ext cx="8486775"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23"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dirty="0"/>
              <a:t>&lt; </a:t>
            </a:r>
            <a:fld id="{A548B57D-AE10-4CF7-A9DF-59FEFA91B28E}" type="slidenum">
              <a:rPr lang="zh-CN" altLang="en-US" dirty="0" smtClean="0"/>
            </a:fld>
            <a:r>
              <a:rPr lang="zh-CN" altLang="en-US" dirty="0"/>
              <a:t> </a:t>
            </a:r>
            <a:r>
              <a:rPr lang="en-US" altLang="zh-CN" dirty="0"/>
              <a:t>&gt;</a:t>
            </a:r>
            <a:endParaRPr lang="zh-CN" altLang="en-US" dirty="0"/>
          </a:p>
        </p:txBody>
      </p:sp>
      <p:sp>
        <p:nvSpPr>
          <p:cNvPr id="125"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71" name="文本框 70"/>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内容页-仅logo">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57"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cSld name="全空白">
    <p:spTree>
      <p:nvGrpSpPr>
        <p:cNvPr id="1" name=""/>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图片占位1">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0" y="1432906"/>
            <a:ext cx="9144000" cy="2762250"/>
          </a:xfrm>
          <a:prstGeom prst="rect">
            <a:avLst/>
          </a:prstGeom>
        </p:spPr>
        <p:txBody>
          <a:bodyPr vert="horz" lIns="91440" tIns="45720" rIns="91440" bIns="45720" rtlCol="0" anchor="ctr">
            <a:normAutofit/>
          </a:bodyPr>
          <a:lstStyle>
            <a:lvl1pPr marL="0" indent="0">
              <a:buNone/>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图片占位2">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0" y="1196753"/>
            <a:ext cx="9144000" cy="3121152"/>
          </a:xfrm>
        </p:spPr>
        <p:txBody>
          <a:bodyPr anchor="ctr"/>
          <a:lstStyle>
            <a:lvl1pPr algn="ctr">
              <a:defRPr/>
            </a:lvl1pPr>
          </a:lstStyle>
          <a:p>
            <a:r>
              <a:rPr lang="zh-CN" altLang="en-US" dirty="0"/>
              <a:t>单击此处修改图片</a:t>
            </a:r>
            <a:endParaRPr lang="zh-CN" altLang="en-US" dirty="0"/>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图片占位3">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66" name="图片占位符 65"/>
          <p:cNvSpPr>
            <a:spLocks noGrp="1"/>
          </p:cNvSpPr>
          <p:nvPr>
            <p:ph type="pic" sz="quarter" idx="11" hasCustomPrompt="1"/>
          </p:nvPr>
        </p:nvSpPr>
        <p:spPr>
          <a:xfrm>
            <a:off x="3339334" y="1999139"/>
            <a:ext cx="2465333" cy="3287111"/>
          </a:xfrm>
          <a:custGeom>
            <a:avLst/>
            <a:gdLst>
              <a:gd name="connsiteX0" fmla="*/ 1643556 w 3287111"/>
              <a:gd name="connsiteY0" fmla="*/ 0 h 3287111"/>
              <a:gd name="connsiteX1" fmla="*/ 3278627 w 3287111"/>
              <a:gd name="connsiteY1" fmla="*/ 1475512 h 3287111"/>
              <a:gd name="connsiteX2" fmla="*/ 3287111 w 3287111"/>
              <a:gd name="connsiteY2" fmla="*/ 1643536 h 3287111"/>
              <a:gd name="connsiteX3" fmla="*/ 3287111 w 3287111"/>
              <a:gd name="connsiteY3" fmla="*/ 1643576 h 3287111"/>
              <a:gd name="connsiteX4" fmla="*/ 3278627 w 3287111"/>
              <a:gd name="connsiteY4" fmla="*/ 1811600 h 3287111"/>
              <a:gd name="connsiteX5" fmla="*/ 1811600 w 3287111"/>
              <a:gd name="connsiteY5" fmla="*/ 3278627 h 3287111"/>
              <a:gd name="connsiteX6" fmla="*/ 1643576 w 3287111"/>
              <a:gd name="connsiteY6" fmla="*/ 3287111 h 3287111"/>
              <a:gd name="connsiteX7" fmla="*/ 1643537 w 3287111"/>
              <a:gd name="connsiteY7" fmla="*/ 3287111 h 3287111"/>
              <a:gd name="connsiteX8" fmla="*/ 1475512 w 3287111"/>
              <a:gd name="connsiteY8" fmla="*/ 3278627 h 3287111"/>
              <a:gd name="connsiteX9" fmla="*/ 0 w 3287111"/>
              <a:gd name="connsiteY9" fmla="*/ 1643556 h 3287111"/>
              <a:gd name="connsiteX10" fmla="*/ 1643556 w 3287111"/>
              <a:gd name="connsiteY10" fmla="*/ 0 h 3287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7111" h="3287111">
                <a:moveTo>
                  <a:pt x="1643556" y="0"/>
                </a:moveTo>
                <a:cubicBezTo>
                  <a:pt x="2494535" y="0"/>
                  <a:pt x="3194460" y="646739"/>
                  <a:pt x="3278627" y="1475512"/>
                </a:cubicBezTo>
                <a:lnTo>
                  <a:pt x="3287111" y="1643536"/>
                </a:lnTo>
                <a:lnTo>
                  <a:pt x="3287111" y="1643576"/>
                </a:lnTo>
                <a:lnTo>
                  <a:pt x="3278627" y="1811600"/>
                </a:lnTo>
                <a:cubicBezTo>
                  <a:pt x="3200071" y="2585122"/>
                  <a:pt x="2585122" y="3200071"/>
                  <a:pt x="1811600" y="3278627"/>
                </a:cubicBezTo>
                <a:lnTo>
                  <a:pt x="1643576" y="3287111"/>
                </a:lnTo>
                <a:lnTo>
                  <a:pt x="1643537" y="3287111"/>
                </a:lnTo>
                <a:lnTo>
                  <a:pt x="1475512" y="3278627"/>
                </a:lnTo>
                <a:cubicBezTo>
                  <a:pt x="646739" y="3194460"/>
                  <a:pt x="0" y="2494535"/>
                  <a:pt x="0" y="1643556"/>
                </a:cubicBezTo>
                <a:cubicBezTo>
                  <a:pt x="0" y="735845"/>
                  <a:pt x="735845" y="0"/>
                  <a:pt x="1643556" y="0"/>
                </a:cubicBezTo>
                <a:close/>
              </a:path>
            </a:pathLst>
          </a:custGeom>
        </p:spPr>
        <p:txBody>
          <a:bodyPr wrap="square" anchor="ctr">
            <a:noAutofit/>
          </a:bodyPr>
          <a:lstStyle>
            <a:lvl1pPr algn="ctr">
              <a:defRPr/>
            </a:lvl1pPr>
          </a:lstStyle>
          <a:p>
            <a:r>
              <a:rPr lang="zh-CN" altLang="en-US" dirty="0"/>
              <a:t>点击此处修改图片</a:t>
            </a:r>
            <a:endParaRPr lang="zh-CN" altLang="en-US" dirty="0"/>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图片占位4">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90576" y="1916642"/>
            <a:ext cx="3406663" cy="3568065"/>
          </a:xfrm>
          <a:ln>
            <a:noFill/>
          </a:ln>
          <a:effectLst>
            <a:outerShdw blurRad="190500" algn="tl" rotWithShape="0">
              <a:srgbClr val="000000">
                <a:alpha val="70000"/>
              </a:srgbClr>
            </a:outerShdw>
          </a:effectLst>
        </p:spPr>
        <p:txBody>
          <a:bodyPr anchor="ctr">
            <a:normAutofit/>
          </a:bodyPr>
          <a:lstStyle>
            <a:lvl1pPr marL="228600" indent="-228600" algn="ctr" defTabSz="914400" rtl="0" eaLnBrk="1" latinLnBrk="0" hangingPunct="1">
              <a:lnSpc>
                <a:spcPct val="90000"/>
              </a:lnSpc>
              <a:spcBef>
                <a:spcPts val="1000"/>
              </a:spcBef>
              <a:buFont typeface="Arial" panose="020B0604020202020204" pitchFamily="34" charset="0"/>
              <a:buChar char="•"/>
              <a:defRPr lang="zh-CN" altLang="en-US" sz="2800" kern="1200" dirty="0">
                <a:solidFill>
                  <a:schemeClr val="tx1"/>
                </a:solidFill>
                <a:latin typeface="+mn-ea"/>
                <a:ea typeface="+mn-ea"/>
                <a:cs typeface="+mn-cs"/>
              </a:defRPr>
            </a:lvl1pPr>
          </a:lstStyle>
          <a:p>
            <a:r>
              <a:rPr lang="zh-CN" altLang="en-US" dirty="0"/>
              <a:t>单击此处修改图片</a:t>
            </a:r>
            <a:endParaRPr lang="zh-CN" altLang="en-US" dirty="0"/>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图片占位5">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hasCustomPrompt="1"/>
          </p:nvPr>
        </p:nvSpPr>
        <p:spPr>
          <a:xfrm>
            <a:off x="733451" y="1396022"/>
            <a:ext cx="1470248" cy="1957820"/>
          </a:xfr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3" name="图片占位符 2"/>
          <p:cNvSpPr>
            <a:spLocks noGrp="1"/>
          </p:cNvSpPr>
          <p:nvPr>
            <p:ph type="pic" sz="quarter" idx="11" hasCustomPrompt="1"/>
          </p:nvPr>
        </p:nvSpPr>
        <p:spPr>
          <a:xfrm>
            <a:off x="2805755" y="1396022"/>
            <a:ext cx="1463956"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4" name="图片占位符 3"/>
          <p:cNvSpPr>
            <a:spLocks noGrp="1"/>
          </p:cNvSpPr>
          <p:nvPr>
            <p:ph type="pic" sz="quarter" idx="12" hasCustomPrompt="1"/>
          </p:nvPr>
        </p:nvSpPr>
        <p:spPr>
          <a:xfrm>
            <a:off x="4871765" y="1396022"/>
            <a:ext cx="1468364" cy="1957818"/>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
        <p:nvSpPr>
          <p:cNvPr id="5" name="图片占位符 4"/>
          <p:cNvSpPr>
            <a:spLocks noGrp="1"/>
          </p:cNvSpPr>
          <p:nvPr>
            <p:ph type="pic" sz="quarter" idx="13" hasCustomPrompt="1"/>
          </p:nvPr>
        </p:nvSpPr>
        <p:spPr>
          <a:xfrm>
            <a:off x="6942182" y="1396022"/>
            <a:ext cx="1468365" cy="1957820"/>
          </a:xfrm>
          <a:prstGeom prst="rect">
            <a:avLst/>
          </a:prstGeom>
        </p:spPr>
        <p:txBody>
          <a:bodyPr vert="horz" lIns="91440" tIns="45720" rIns="91440" bIns="45720" rtlCol="0" anchor="ctr">
            <a:normAutofit/>
          </a:bodyPr>
          <a:lstStyle>
            <a:lvl1pPr>
              <a:defRPr lang="zh-CN" altLang="en-US" sz="2000"/>
            </a:lvl1pPr>
          </a:lstStyle>
          <a:p>
            <a:pPr lvl="0" algn="ctr"/>
            <a:r>
              <a:rPr lang="zh-CN" altLang="en-US" dirty="0"/>
              <a:t>单击修改图片</a:t>
            </a:r>
            <a:endParaRPr lang="zh-CN" altLang="en-US" dirty="0"/>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457200"/>
            <a:ext cx="2949178" cy="1600200"/>
          </a:xfrm>
        </p:spPr>
        <p:txBody>
          <a:bodyPr anchor="b"/>
          <a:lstStyle>
            <a:lvl1pPr>
              <a:defRPr sz="3200"/>
            </a:lvl1pPr>
          </a:lstStyle>
          <a:p>
            <a:r>
              <a:rPr lang="zh-CN" altLang="en-US"/>
              <a:t>单击此处编辑母版标题样式</a:t>
            </a:r>
            <a:endParaRPr lang="zh-CN" altLang="en-US"/>
          </a:p>
        </p:txBody>
      </p:sp>
      <p:sp>
        <p:nvSpPr>
          <p:cNvPr id="3" name="内容占位符 2"/>
          <p:cNvSpPr>
            <a:spLocks noGrp="1"/>
          </p:cNvSpPr>
          <p:nvPr>
            <p:ph idx="1"/>
          </p:nvPr>
        </p:nvSpPr>
        <p:spPr>
          <a:xfrm>
            <a:off x="3887391"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文本占位符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9064A485-E87C-6148-AE74-719EDBE0A909}"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图片占位6">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sp>
        <p:nvSpPr>
          <p:cNvPr id="3" name="文本占位符 2"/>
          <p:cNvSpPr>
            <a:spLocks noGrp="1"/>
          </p:cNvSpPr>
          <p:nvPr>
            <p:ph type="body" sz="quarter" idx="10" hasCustomPrompt="1"/>
          </p:nvPr>
        </p:nvSpPr>
        <p:spPr>
          <a:xfrm>
            <a:off x="332185" y="944610"/>
            <a:ext cx="6792515" cy="381629"/>
          </a:xfrm>
        </p:spPr>
        <p:txBody>
          <a:bodyPr vert="horz" lIns="91440" tIns="45720" rIns="91440" bIns="45720" rtlCol="0" anchor="ctr">
            <a:normAutofit/>
          </a:bodyPr>
          <a:lstStyle>
            <a:lvl1pPr>
              <a:defRPr lang="zh-CN" altLang="en-US" sz="2000" b="1" dirty="0" smtClean="0">
                <a:solidFill>
                  <a:schemeClr val="tx1">
                    <a:lumMod val="75000"/>
                    <a:lumOff val="25000"/>
                  </a:schemeClr>
                </a:solidFill>
                <a:cs typeface="+mn-ea"/>
              </a:defRPr>
            </a:lvl1pPr>
          </a:lstStyle>
          <a:p>
            <a:pPr marL="342900" marR="0" lvl="0" indent="-342900" fontAlgn="auto">
              <a:spcBef>
                <a:spcPct val="0"/>
              </a:spcBef>
              <a:spcAft>
                <a:spcPts val="0"/>
              </a:spcAft>
              <a:buClrTx/>
              <a:buSzTx/>
            </a:pPr>
            <a:r>
              <a:rPr lang="zh-CN" altLang="en-US" dirty="0"/>
              <a:t>单击此处输入本页的结论单击此处输入本页的结论单击此处输入本页的结论</a:t>
            </a:r>
            <a:endParaRPr lang="zh-CN" altLang="en-US" dirty="0"/>
          </a:p>
        </p:txBody>
      </p:sp>
      <p:sp>
        <p:nvSpPr>
          <p:cNvPr id="64" name="文本框 63"/>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sz="quarter" idx="11" hasCustomPrompt="1"/>
          </p:nvPr>
        </p:nvSpPr>
        <p:spPr>
          <a:xfrm>
            <a:off x="4718343" y="1821181"/>
            <a:ext cx="2800151" cy="3733535"/>
          </a:xfrm>
          <a:prstGeom prst="rect">
            <a:avLst/>
          </a:prstGeom>
        </p:spPr>
        <p:txBody>
          <a:bodyPr vert="horz" lIns="91440" tIns="45720" rIns="91440" bIns="45720" rtlCol="0" anchor="ctr">
            <a:normAutofit/>
          </a:bodyPr>
          <a:lstStyle>
            <a:lvl1pPr>
              <a:defRPr lang="zh-CN" altLang="en-US"/>
            </a:lvl1pPr>
          </a:lstStyle>
          <a:p>
            <a:pPr lvl="0" algn="ctr"/>
            <a:r>
              <a:rPr lang="zh-CN" altLang="en-US" dirty="0"/>
              <a:t>单击此处修改图片</a:t>
            </a:r>
            <a:endParaRPr lang="zh-CN" altLang="en-US" dirty="0"/>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图片占位7">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1909763" y="1186670"/>
            <a:ext cx="4628198" cy="2242330"/>
          </a:xfrm>
        </p:spPr>
        <p:txBody>
          <a:bodyPr/>
          <a:lstStyle/>
          <a:p>
            <a:endParaRPr lang="zh-CN" altLang="en-US"/>
          </a:p>
        </p:txBody>
      </p:sp>
      <p:sp>
        <p:nvSpPr>
          <p:cNvPr id="3" name="图片占位符 2"/>
          <p:cNvSpPr>
            <a:spLocks noGrp="1"/>
          </p:cNvSpPr>
          <p:nvPr>
            <p:ph type="pic" sz="quarter" idx="11"/>
          </p:nvPr>
        </p:nvSpPr>
        <p:spPr>
          <a:xfrm>
            <a:off x="1909763" y="3551651"/>
            <a:ext cx="2266950" cy="2401016"/>
          </a:xfrm>
          <a:prstGeom prst="rect">
            <a:avLst/>
          </a:prstGeom>
        </p:spPr>
        <p:txBody>
          <a:bodyPr/>
          <a:lstStyle/>
          <a:p>
            <a:endParaRPr lang="zh-CN" altLang="en-US"/>
          </a:p>
        </p:txBody>
      </p:sp>
      <p:sp>
        <p:nvSpPr>
          <p:cNvPr id="4" name="图片占位符 3"/>
          <p:cNvSpPr>
            <a:spLocks noGrp="1"/>
          </p:cNvSpPr>
          <p:nvPr>
            <p:ph type="pic" sz="quarter" idx="12"/>
          </p:nvPr>
        </p:nvSpPr>
        <p:spPr>
          <a:xfrm>
            <a:off x="4270059" y="3550560"/>
            <a:ext cx="2267902" cy="2403201"/>
          </a:xfrm>
          <a:prstGeom prst="rect">
            <a:avLst/>
          </a:prstGeom>
        </p:spPr>
        <p:txBody>
          <a:bodyPr/>
          <a:lstStyle/>
          <a:p>
            <a:endParaRPr lang="zh-CN" altLang="en-US"/>
          </a:p>
        </p:txBody>
      </p:sp>
      <p:sp>
        <p:nvSpPr>
          <p:cNvPr id="5" name="图片占位符 4"/>
          <p:cNvSpPr>
            <a:spLocks noGrp="1"/>
          </p:cNvSpPr>
          <p:nvPr>
            <p:ph type="pic" sz="quarter" idx="13"/>
          </p:nvPr>
        </p:nvSpPr>
        <p:spPr>
          <a:xfrm>
            <a:off x="6629400" y="1186670"/>
            <a:ext cx="1874520" cy="4767090"/>
          </a:xfrm>
          <a:prstGeom prst="rect">
            <a:avLst/>
          </a:prstGeom>
        </p:spPr>
        <p:txBody>
          <a:bodyPr/>
          <a:lstStyle/>
          <a:p>
            <a:endParaRPr lang="zh-CN" altLang="en-US"/>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图片占位8">
    <p:spTree>
      <p:nvGrpSpPr>
        <p:cNvPr id="1" name=""/>
        <p:cNvGrpSpPr/>
        <p:nvPr/>
      </p:nvGrpSpPr>
      <p:grpSpPr>
        <a:xfrm>
          <a:off x="0" y="0"/>
          <a:ext cx="0" cy="0"/>
          <a:chOff x="0" y="0"/>
          <a:chExt cx="0" cy="0"/>
        </a:xfrm>
      </p:grpSpPr>
      <p:grpSp>
        <p:nvGrpSpPr>
          <p:cNvPr id="121" name="组合 120"/>
          <p:cNvGrpSpPr/>
          <p:nvPr userDrawn="1"/>
        </p:nvGrpSpPr>
        <p:grpSpPr>
          <a:xfrm>
            <a:off x="7633335" y="329882"/>
            <a:ext cx="1134002" cy="444892"/>
            <a:chOff x="9556201" y="498129"/>
            <a:chExt cx="1993881" cy="586680"/>
          </a:xfrm>
        </p:grpSpPr>
        <p:grpSp>
          <p:nvGrpSpPr>
            <p:cNvPr id="122" name="组合 121"/>
            <p:cNvGrpSpPr/>
            <p:nvPr userDrawn="1"/>
          </p:nvGrpSpPr>
          <p:grpSpPr>
            <a:xfrm>
              <a:off x="10239376" y="968937"/>
              <a:ext cx="1307697" cy="96254"/>
              <a:chOff x="4616246" y="3878362"/>
              <a:chExt cx="5571416" cy="410087"/>
            </a:xfrm>
            <a:solidFill>
              <a:schemeClr val="tx1">
                <a:alpha val="80000"/>
              </a:schemeClr>
            </a:solidFill>
          </p:grpSpPr>
          <p:sp>
            <p:nvSpPr>
              <p:cNvPr id="160" name="Freeform 17"/>
              <p:cNvSpPr>
                <a:spLocks noEditPoints="1"/>
              </p:cNvSpPr>
              <p:nvPr/>
            </p:nvSpPr>
            <p:spPr bwMode="auto">
              <a:xfrm>
                <a:off x="8617798" y="3887973"/>
                <a:ext cx="362030" cy="387660"/>
              </a:xfrm>
              <a:custGeom>
                <a:avLst/>
                <a:gdLst>
                  <a:gd name="T0" fmla="*/ 34 w 127"/>
                  <a:gd name="T1" fmla="*/ 71 h 136"/>
                  <a:gd name="T2" fmla="*/ 34 w 127"/>
                  <a:gd name="T3" fmla="*/ 81 h 136"/>
                  <a:gd name="T4" fmla="*/ 34 w 127"/>
                  <a:gd name="T5" fmla="*/ 114 h 136"/>
                  <a:gd name="T6" fmla="*/ 35 w 127"/>
                  <a:gd name="T7" fmla="*/ 122 h 136"/>
                  <a:gd name="T8" fmla="*/ 40 w 127"/>
                  <a:gd name="T9" fmla="*/ 127 h 136"/>
                  <a:gd name="T10" fmla="*/ 49 w 127"/>
                  <a:gd name="T11" fmla="*/ 128 h 136"/>
                  <a:gd name="T12" fmla="*/ 49 w 127"/>
                  <a:gd name="T13" fmla="*/ 135 h 136"/>
                  <a:gd name="T14" fmla="*/ 1 w 127"/>
                  <a:gd name="T15" fmla="*/ 135 h 136"/>
                  <a:gd name="T16" fmla="*/ 0 w 127"/>
                  <a:gd name="T17" fmla="*/ 132 h 136"/>
                  <a:gd name="T18" fmla="*/ 0 w 127"/>
                  <a:gd name="T19" fmla="*/ 128 h 136"/>
                  <a:gd name="T20" fmla="*/ 9 w 127"/>
                  <a:gd name="T21" fmla="*/ 127 h 136"/>
                  <a:gd name="T22" fmla="*/ 16 w 127"/>
                  <a:gd name="T23" fmla="*/ 120 h 136"/>
                  <a:gd name="T24" fmla="*/ 17 w 127"/>
                  <a:gd name="T25" fmla="*/ 111 h 136"/>
                  <a:gd name="T26" fmla="*/ 17 w 127"/>
                  <a:gd name="T27" fmla="*/ 22 h 136"/>
                  <a:gd name="T28" fmla="*/ 16 w 127"/>
                  <a:gd name="T29" fmla="*/ 15 h 136"/>
                  <a:gd name="T30" fmla="*/ 9 w 127"/>
                  <a:gd name="T31" fmla="*/ 9 h 136"/>
                  <a:gd name="T32" fmla="*/ 0 w 127"/>
                  <a:gd name="T33" fmla="*/ 8 h 136"/>
                  <a:gd name="T34" fmla="*/ 0 w 127"/>
                  <a:gd name="T35" fmla="*/ 1 h 136"/>
                  <a:gd name="T36" fmla="*/ 4 w 127"/>
                  <a:gd name="T37" fmla="*/ 0 h 136"/>
                  <a:gd name="T38" fmla="*/ 71 w 127"/>
                  <a:gd name="T39" fmla="*/ 0 h 136"/>
                  <a:gd name="T40" fmla="*/ 94 w 127"/>
                  <a:gd name="T41" fmla="*/ 4 h 136"/>
                  <a:gd name="T42" fmla="*/ 116 w 127"/>
                  <a:gd name="T43" fmla="*/ 32 h 136"/>
                  <a:gd name="T44" fmla="*/ 97 w 127"/>
                  <a:gd name="T45" fmla="*/ 66 h 136"/>
                  <a:gd name="T46" fmla="*/ 80 w 127"/>
                  <a:gd name="T47" fmla="*/ 70 h 136"/>
                  <a:gd name="T48" fmla="*/ 71 w 127"/>
                  <a:gd name="T49" fmla="*/ 71 h 136"/>
                  <a:gd name="T50" fmla="*/ 73 w 127"/>
                  <a:gd name="T51" fmla="*/ 75 h 136"/>
                  <a:gd name="T52" fmla="*/ 104 w 127"/>
                  <a:gd name="T53" fmla="*/ 114 h 136"/>
                  <a:gd name="T54" fmla="*/ 105 w 127"/>
                  <a:gd name="T55" fmla="*/ 116 h 136"/>
                  <a:gd name="T56" fmla="*/ 127 w 127"/>
                  <a:gd name="T57" fmla="*/ 128 h 136"/>
                  <a:gd name="T58" fmla="*/ 127 w 127"/>
                  <a:gd name="T59" fmla="*/ 135 h 136"/>
                  <a:gd name="T60" fmla="*/ 116 w 127"/>
                  <a:gd name="T61" fmla="*/ 135 h 136"/>
                  <a:gd name="T62" fmla="*/ 102 w 127"/>
                  <a:gd name="T63" fmla="*/ 136 h 136"/>
                  <a:gd name="T64" fmla="*/ 96 w 127"/>
                  <a:gd name="T65" fmla="*/ 132 h 136"/>
                  <a:gd name="T66" fmla="*/ 59 w 127"/>
                  <a:gd name="T67" fmla="*/ 82 h 136"/>
                  <a:gd name="T68" fmla="*/ 52 w 127"/>
                  <a:gd name="T69" fmla="*/ 73 h 136"/>
                  <a:gd name="T70" fmla="*/ 49 w 127"/>
                  <a:gd name="T71" fmla="*/ 71 h 136"/>
                  <a:gd name="T72" fmla="*/ 34 w 127"/>
                  <a:gd name="T73" fmla="*/ 71 h 136"/>
                  <a:gd name="T74" fmla="*/ 34 w 127"/>
                  <a:gd name="T75" fmla="*/ 61 h 136"/>
                  <a:gd name="T76" fmla="*/ 36 w 127"/>
                  <a:gd name="T77" fmla="*/ 62 h 136"/>
                  <a:gd name="T78" fmla="*/ 66 w 127"/>
                  <a:gd name="T79" fmla="*/ 62 h 136"/>
                  <a:gd name="T80" fmla="*/ 82 w 127"/>
                  <a:gd name="T81" fmla="*/ 59 h 136"/>
                  <a:gd name="T82" fmla="*/ 96 w 127"/>
                  <a:gd name="T83" fmla="*/ 44 h 136"/>
                  <a:gd name="T84" fmla="*/ 96 w 127"/>
                  <a:gd name="T85" fmla="*/ 29 h 136"/>
                  <a:gd name="T86" fmla="*/ 81 w 127"/>
                  <a:gd name="T87" fmla="*/ 12 h 136"/>
                  <a:gd name="T88" fmla="*/ 70 w 127"/>
                  <a:gd name="T89" fmla="*/ 11 h 136"/>
                  <a:gd name="T90" fmla="*/ 37 w 127"/>
                  <a:gd name="T91" fmla="*/ 11 h 136"/>
                  <a:gd name="T92" fmla="*/ 34 w 127"/>
                  <a:gd name="T93" fmla="*/ 11 h 136"/>
                  <a:gd name="T94" fmla="*/ 34 w 127"/>
                  <a:gd name="T95" fmla="*/ 61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7" h="136">
                    <a:moveTo>
                      <a:pt x="34" y="71"/>
                    </a:moveTo>
                    <a:cubicBezTo>
                      <a:pt x="34" y="75"/>
                      <a:pt x="34" y="78"/>
                      <a:pt x="34" y="81"/>
                    </a:cubicBezTo>
                    <a:cubicBezTo>
                      <a:pt x="34" y="92"/>
                      <a:pt x="34" y="103"/>
                      <a:pt x="34" y="114"/>
                    </a:cubicBezTo>
                    <a:cubicBezTo>
                      <a:pt x="34" y="117"/>
                      <a:pt x="34" y="119"/>
                      <a:pt x="35" y="122"/>
                    </a:cubicBezTo>
                    <a:cubicBezTo>
                      <a:pt x="35" y="125"/>
                      <a:pt x="37" y="127"/>
                      <a:pt x="40" y="127"/>
                    </a:cubicBezTo>
                    <a:cubicBezTo>
                      <a:pt x="43" y="127"/>
                      <a:pt x="46" y="128"/>
                      <a:pt x="49" y="128"/>
                    </a:cubicBezTo>
                    <a:cubicBezTo>
                      <a:pt x="49" y="130"/>
                      <a:pt x="49" y="133"/>
                      <a:pt x="49" y="135"/>
                    </a:cubicBezTo>
                    <a:cubicBezTo>
                      <a:pt x="33" y="135"/>
                      <a:pt x="17" y="135"/>
                      <a:pt x="1" y="135"/>
                    </a:cubicBezTo>
                    <a:cubicBezTo>
                      <a:pt x="0" y="134"/>
                      <a:pt x="0" y="133"/>
                      <a:pt x="0" y="132"/>
                    </a:cubicBezTo>
                    <a:cubicBezTo>
                      <a:pt x="0" y="131"/>
                      <a:pt x="0" y="130"/>
                      <a:pt x="0" y="128"/>
                    </a:cubicBezTo>
                    <a:cubicBezTo>
                      <a:pt x="3" y="128"/>
                      <a:pt x="6" y="128"/>
                      <a:pt x="9" y="127"/>
                    </a:cubicBezTo>
                    <a:cubicBezTo>
                      <a:pt x="14" y="126"/>
                      <a:pt x="15" y="125"/>
                      <a:pt x="16" y="120"/>
                    </a:cubicBezTo>
                    <a:cubicBezTo>
                      <a:pt x="16" y="117"/>
                      <a:pt x="17" y="114"/>
                      <a:pt x="17" y="111"/>
                    </a:cubicBezTo>
                    <a:cubicBezTo>
                      <a:pt x="17" y="81"/>
                      <a:pt x="17" y="52"/>
                      <a:pt x="17" y="22"/>
                    </a:cubicBezTo>
                    <a:cubicBezTo>
                      <a:pt x="17" y="20"/>
                      <a:pt x="16" y="17"/>
                      <a:pt x="16" y="15"/>
                    </a:cubicBezTo>
                    <a:cubicBezTo>
                      <a:pt x="15" y="11"/>
                      <a:pt x="13" y="9"/>
                      <a:pt x="9" y="9"/>
                    </a:cubicBezTo>
                    <a:cubicBezTo>
                      <a:pt x="6" y="8"/>
                      <a:pt x="3" y="8"/>
                      <a:pt x="0" y="8"/>
                    </a:cubicBezTo>
                    <a:cubicBezTo>
                      <a:pt x="0" y="5"/>
                      <a:pt x="0" y="3"/>
                      <a:pt x="0" y="1"/>
                    </a:cubicBezTo>
                    <a:cubicBezTo>
                      <a:pt x="2" y="1"/>
                      <a:pt x="3" y="0"/>
                      <a:pt x="4" y="0"/>
                    </a:cubicBezTo>
                    <a:cubicBezTo>
                      <a:pt x="26" y="0"/>
                      <a:pt x="49" y="0"/>
                      <a:pt x="71" y="0"/>
                    </a:cubicBezTo>
                    <a:cubicBezTo>
                      <a:pt x="79" y="0"/>
                      <a:pt x="86" y="1"/>
                      <a:pt x="94" y="4"/>
                    </a:cubicBezTo>
                    <a:cubicBezTo>
                      <a:pt x="108" y="9"/>
                      <a:pt x="115" y="18"/>
                      <a:pt x="116" y="32"/>
                    </a:cubicBezTo>
                    <a:cubicBezTo>
                      <a:pt x="117" y="48"/>
                      <a:pt x="110" y="60"/>
                      <a:pt x="97" y="66"/>
                    </a:cubicBezTo>
                    <a:cubicBezTo>
                      <a:pt x="91" y="68"/>
                      <a:pt x="86" y="70"/>
                      <a:pt x="80" y="70"/>
                    </a:cubicBezTo>
                    <a:cubicBezTo>
                      <a:pt x="77" y="70"/>
                      <a:pt x="74" y="71"/>
                      <a:pt x="71" y="71"/>
                    </a:cubicBezTo>
                    <a:cubicBezTo>
                      <a:pt x="72" y="73"/>
                      <a:pt x="73" y="74"/>
                      <a:pt x="73" y="75"/>
                    </a:cubicBezTo>
                    <a:cubicBezTo>
                      <a:pt x="84" y="88"/>
                      <a:pt x="94" y="101"/>
                      <a:pt x="104" y="114"/>
                    </a:cubicBezTo>
                    <a:cubicBezTo>
                      <a:pt x="105" y="115"/>
                      <a:pt x="105" y="115"/>
                      <a:pt x="105" y="116"/>
                    </a:cubicBezTo>
                    <a:cubicBezTo>
                      <a:pt x="111" y="122"/>
                      <a:pt x="117" y="128"/>
                      <a:pt x="127" y="128"/>
                    </a:cubicBezTo>
                    <a:cubicBezTo>
                      <a:pt x="127" y="130"/>
                      <a:pt x="127" y="133"/>
                      <a:pt x="127" y="135"/>
                    </a:cubicBezTo>
                    <a:cubicBezTo>
                      <a:pt x="124" y="135"/>
                      <a:pt x="120" y="135"/>
                      <a:pt x="116" y="135"/>
                    </a:cubicBezTo>
                    <a:cubicBezTo>
                      <a:pt x="111" y="135"/>
                      <a:pt x="107" y="135"/>
                      <a:pt x="102" y="136"/>
                    </a:cubicBezTo>
                    <a:cubicBezTo>
                      <a:pt x="99" y="136"/>
                      <a:pt x="97" y="134"/>
                      <a:pt x="96" y="132"/>
                    </a:cubicBezTo>
                    <a:cubicBezTo>
                      <a:pt x="83" y="115"/>
                      <a:pt x="71" y="99"/>
                      <a:pt x="59" y="82"/>
                    </a:cubicBezTo>
                    <a:cubicBezTo>
                      <a:pt x="57" y="79"/>
                      <a:pt x="54" y="76"/>
                      <a:pt x="52" y="73"/>
                    </a:cubicBezTo>
                    <a:cubicBezTo>
                      <a:pt x="51" y="72"/>
                      <a:pt x="50" y="71"/>
                      <a:pt x="49" y="71"/>
                    </a:cubicBezTo>
                    <a:cubicBezTo>
                      <a:pt x="44" y="71"/>
                      <a:pt x="39" y="71"/>
                      <a:pt x="34" y="71"/>
                    </a:cubicBezTo>
                    <a:close/>
                    <a:moveTo>
                      <a:pt x="34" y="61"/>
                    </a:moveTo>
                    <a:cubicBezTo>
                      <a:pt x="35" y="62"/>
                      <a:pt x="36" y="62"/>
                      <a:pt x="36" y="62"/>
                    </a:cubicBezTo>
                    <a:cubicBezTo>
                      <a:pt x="46" y="62"/>
                      <a:pt x="56" y="62"/>
                      <a:pt x="66" y="62"/>
                    </a:cubicBezTo>
                    <a:cubicBezTo>
                      <a:pt x="72" y="61"/>
                      <a:pt x="77" y="60"/>
                      <a:pt x="82" y="59"/>
                    </a:cubicBezTo>
                    <a:cubicBezTo>
                      <a:pt x="90" y="56"/>
                      <a:pt x="94" y="51"/>
                      <a:pt x="96" y="44"/>
                    </a:cubicBezTo>
                    <a:cubicBezTo>
                      <a:pt x="96" y="39"/>
                      <a:pt x="97" y="34"/>
                      <a:pt x="96" y="29"/>
                    </a:cubicBezTo>
                    <a:cubicBezTo>
                      <a:pt x="95" y="20"/>
                      <a:pt x="90" y="15"/>
                      <a:pt x="81" y="12"/>
                    </a:cubicBezTo>
                    <a:cubicBezTo>
                      <a:pt x="77" y="11"/>
                      <a:pt x="74" y="11"/>
                      <a:pt x="70" y="11"/>
                    </a:cubicBezTo>
                    <a:cubicBezTo>
                      <a:pt x="59" y="10"/>
                      <a:pt x="48" y="11"/>
                      <a:pt x="37" y="11"/>
                    </a:cubicBezTo>
                    <a:cubicBezTo>
                      <a:pt x="36" y="11"/>
                      <a:pt x="35" y="11"/>
                      <a:pt x="34" y="11"/>
                    </a:cubicBezTo>
                    <a:cubicBezTo>
                      <a:pt x="34" y="28"/>
                      <a:pt x="34" y="44"/>
                      <a:pt x="34" y="6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1" name="Freeform 18"/>
              <p:cNvSpPr/>
              <p:nvPr/>
            </p:nvSpPr>
            <p:spPr bwMode="auto">
              <a:xfrm>
                <a:off x="5333898" y="3887973"/>
                <a:ext cx="362030" cy="384457"/>
              </a:xfrm>
              <a:custGeom>
                <a:avLst/>
                <a:gdLst>
                  <a:gd name="T0" fmla="*/ 50 w 127"/>
                  <a:gd name="T1" fmla="*/ 70 h 135"/>
                  <a:gd name="T2" fmla="*/ 34 w 127"/>
                  <a:gd name="T3" fmla="*/ 87 h 135"/>
                  <a:gd name="T4" fmla="*/ 33 w 127"/>
                  <a:gd name="T5" fmla="*/ 90 h 135"/>
                  <a:gd name="T6" fmla="*/ 33 w 127"/>
                  <a:gd name="T7" fmla="*/ 116 h 135"/>
                  <a:gd name="T8" fmla="*/ 34 w 127"/>
                  <a:gd name="T9" fmla="*/ 120 h 135"/>
                  <a:gd name="T10" fmla="*/ 41 w 127"/>
                  <a:gd name="T11" fmla="*/ 127 h 135"/>
                  <a:gd name="T12" fmla="*/ 49 w 127"/>
                  <a:gd name="T13" fmla="*/ 128 h 135"/>
                  <a:gd name="T14" fmla="*/ 49 w 127"/>
                  <a:gd name="T15" fmla="*/ 135 h 135"/>
                  <a:gd name="T16" fmla="*/ 0 w 127"/>
                  <a:gd name="T17" fmla="*/ 135 h 135"/>
                  <a:gd name="T18" fmla="*/ 0 w 127"/>
                  <a:gd name="T19" fmla="*/ 128 h 135"/>
                  <a:gd name="T20" fmla="*/ 7 w 127"/>
                  <a:gd name="T21" fmla="*/ 128 h 135"/>
                  <a:gd name="T22" fmla="*/ 16 w 127"/>
                  <a:gd name="T23" fmla="*/ 118 h 135"/>
                  <a:gd name="T24" fmla="*/ 16 w 127"/>
                  <a:gd name="T25" fmla="*/ 111 h 135"/>
                  <a:gd name="T26" fmla="*/ 16 w 127"/>
                  <a:gd name="T27" fmla="*/ 24 h 135"/>
                  <a:gd name="T28" fmla="*/ 16 w 127"/>
                  <a:gd name="T29" fmla="*/ 16 h 135"/>
                  <a:gd name="T30" fmla="*/ 8 w 127"/>
                  <a:gd name="T31" fmla="*/ 9 h 135"/>
                  <a:gd name="T32" fmla="*/ 0 w 127"/>
                  <a:gd name="T33" fmla="*/ 8 h 135"/>
                  <a:gd name="T34" fmla="*/ 0 w 127"/>
                  <a:gd name="T35" fmla="*/ 1 h 135"/>
                  <a:gd name="T36" fmla="*/ 49 w 127"/>
                  <a:gd name="T37" fmla="*/ 1 h 135"/>
                  <a:gd name="T38" fmla="*/ 50 w 127"/>
                  <a:gd name="T39" fmla="*/ 8 h 135"/>
                  <a:gd name="T40" fmla="*/ 41 w 127"/>
                  <a:gd name="T41" fmla="*/ 9 h 135"/>
                  <a:gd name="T42" fmla="*/ 34 w 127"/>
                  <a:gd name="T43" fmla="*/ 16 h 135"/>
                  <a:gd name="T44" fmla="*/ 33 w 127"/>
                  <a:gd name="T45" fmla="*/ 23 h 135"/>
                  <a:gd name="T46" fmla="*/ 33 w 127"/>
                  <a:gd name="T47" fmla="*/ 70 h 135"/>
                  <a:gd name="T48" fmla="*/ 33 w 127"/>
                  <a:gd name="T49" fmla="*/ 73 h 135"/>
                  <a:gd name="T50" fmla="*/ 36 w 127"/>
                  <a:gd name="T51" fmla="*/ 71 h 135"/>
                  <a:gd name="T52" fmla="*/ 83 w 127"/>
                  <a:gd name="T53" fmla="*/ 19 h 135"/>
                  <a:gd name="T54" fmla="*/ 86 w 127"/>
                  <a:gd name="T55" fmla="*/ 14 h 135"/>
                  <a:gd name="T56" fmla="*/ 84 w 127"/>
                  <a:gd name="T57" fmla="*/ 9 h 135"/>
                  <a:gd name="T58" fmla="*/ 76 w 127"/>
                  <a:gd name="T59" fmla="*/ 8 h 135"/>
                  <a:gd name="T60" fmla="*/ 76 w 127"/>
                  <a:gd name="T61" fmla="*/ 1 h 135"/>
                  <a:gd name="T62" fmla="*/ 122 w 127"/>
                  <a:gd name="T63" fmla="*/ 1 h 135"/>
                  <a:gd name="T64" fmla="*/ 122 w 127"/>
                  <a:gd name="T65" fmla="*/ 8 h 135"/>
                  <a:gd name="T66" fmla="*/ 118 w 127"/>
                  <a:gd name="T67" fmla="*/ 8 h 135"/>
                  <a:gd name="T68" fmla="*/ 99 w 127"/>
                  <a:gd name="T69" fmla="*/ 18 h 135"/>
                  <a:gd name="T70" fmla="*/ 77 w 127"/>
                  <a:gd name="T71" fmla="*/ 41 h 135"/>
                  <a:gd name="T72" fmla="*/ 62 w 127"/>
                  <a:gd name="T73" fmla="*/ 57 h 135"/>
                  <a:gd name="T74" fmla="*/ 64 w 127"/>
                  <a:gd name="T75" fmla="*/ 61 h 135"/>
                  <a:gd name="T76" fmla="*/ 102 w 127"/>
                  <a:gd name="T77" fmla="*/ 113 h 135"/>
                  <a:gd name="T78" fmla="*/ 108 w 127"/>
                  <a:gd name="T79" fmla="*/ 120 h 135"/>
                  <a:gd name="T80" fmla="*/ 123 w 127"/>
                  <a:gd name="T81" fmla="*/ 127 h 135"/>
                  <a:gd name="T82" fmla="*/ 127 w 127"/>
                  <a:gd name="T83" fmla="*/ 128 h 135"/>
                  <a:gd name="T84" fmla="*/ 127 w 127"/>
                  <a:gd name="T85" fmla="*/ 135 h 135"/>
                  <a:gd name="T86" fmla="*/ 73 w 127"/>
                  <a:gd name="T87" fmla="*/ 135 h 135"/>
                  <a:gd name="T88" fmla="*/ 73 w 127"/>
                  <a:gd name="T89" fmla="*/ 128 h 135"/>
                  <a:gd name="T90" fmla="*/ 80 w 127"/>
                  <a:gd name="T91" fmla="*/ 127 h 135"/>
                  <a:gd name="T92" fmla="*/ 84 w 127"/>
                  <a:gd name="T93" fmla="*/ 120 h 135"/>
                  <a:gd name="T94" fmla="*/ 82 w 127"/>
                  <a:gd name="T95" fmla="*/ 115 h 135"/>
                  <a:gd name="T96" fmla="*/ 51 w 127"/>
                  <a:gd name="T97" fmla="*/ 72 h 135"/>
                  <a:gd name="T98" fmla="*/ 50 w 127"/>
                  <a:gd name="T99"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7" h="135">
                    <a:moveTo>
                      <a:pt x="50" y="70"/>
                    </a:moveTo>
                    <a:cubicBezTo>
                      <a:pt x="44" y="76"/>
                      <a:pt x="39" y="81"/>
                      <a:pt x="34" y="87"/>
                    </a:cubicBezTo>
                    <a:cubicBezTo>
                      <a:pt x="33" y="88"/>
                      <a:pt x="33" y="89"/>
                      <a:pt x="33" y="90"/>
                    </a:cubicBezTo>
                    <a:cubicBezTo>
                      <a:pt x="33" y="99"/>
                      <a:pt x="33" y="107"/>
                      <a:pt x="33" y="116"/>
                    </a:cubicBezTo>
                    <a:cubicBezTo>
                      <a:pt x="33" y="117"/>
                      <a:pt x="33" y="118"/>
                      <a:pt x="34" y="120"/>
                    </a:cubicBezTo>
                    <a:cubicBezTo>
                      <a:pt x="35" y="125"/>
                      <a:pt x="36" y="126"/>
                      <a:pt x="41" y="127"/>
                    </a:cubicBezTo>
                    <a:cubicBezTo>
                      <a:pt x="44" y="127"/>
                      <a:pt x="46" y="128"/>
                      <a:pt x="49" y="128"/>
                    </a:cubicBezTo>
                    <a:cubicBezTo>
                      <a:pt x="49" y="130"/>
                      <a:pt x="49" y="133"/>
                      <a:pt x="49" y="135"/>
                    </a:cubicBezTo>
                    <a:cubicBezTo>
                      <a:pt x="33" y="135"/>
                      <a:pt x="17" y="135"/>
                      <a:pt x="0" y="135"/>
                    </a:cubicBezTo>
                    <a:cubicBezTo>
                      <a:pt x="0" y="133"/>
                      <a:pt x="0" y="131"/>
                      <a:pt x="0" y="128"/>
                    </a:cubicBezTo>
                    <a:cubicBezTo>
                      <a:pt x="2" y="128"/>
                      <a:pt x="5" y="128"/>
                      <a:pt x="7" y="128"/>
                    </a:cubicBezTo>
                    <a:cubicBezTo>
                      <a:pt x="14" y="127"/>
                      <a:pt x="16" y="125"/>
                      <a:pt x="16" y="118"/>
                    </a:cubicBezTo>
                    <a:cubicBezTo>
                      <a:pt x="16" y="115"/>
                      <a:pt x="16" y="113"/>
                      <a:pt x="16" y="111"/>
                    </a:cubicBezTo>
                    <a:cubicBezTo>
                      <a:pt x="16" y="82"/>
                      <a:pt x="16" y="53"/>
                      <a:pt x="16" y="24"/>
                    </a:cubicBezTo>
                    <a:cubicBezTo>
                      <a:pt x="16" y="21"/>
                      <a:pt x="16" y="18"/>
                      <a:pt x="16" y="16"/>
                    </a:cubicBezTo>
                    <a:cubicBezTo>
                      <a:pt x="15" y="11"/>
                      <a:pt x="13" y="9"/>
                      <a:pt x="8" y="9"/>
                    </a:cubicBezTo>
                    <a:cubicBezTo>
                      <a:pt x="5" y="8"/>
                      <a:pt x="3" y="8"/>
                      <a:pt x="0" y="8"/>
                    </a:cubicBezTo>
                    <a:cubicBezTo>
                      <a:pt x="0" y="5"/>
                      <a:pt x="0" y="3"/>
                      <a:pt x="0" y="1"/>
                    </a:cubicBezTo>
                    <a:cubicBezTo>
                      <a:pt x="4" y="0"/>
                      <a:pt x="40" y="0"/>
                      <a:pt x="49" y="1"/>
                    </a:cubicBezTo>
                    <a:cubicBezTo>
                      <a:pt x="49" y="3"/>
                      <a:pt x="50" y="5"/>
                      <a:pt x="50" y="8"/>
                    </a:cubicBezTo>
                    <a:cubicBezTo>
                      <a:pt x="47" y="8"/>
                      <a:pt x="44" y="8"/>
                      <a:pt x="41" y="9"/>
                    </a:cubicBezTo>
                    <a:cubicBezTo>
                      <a:pt x="37" y="9"/>
                      <a:pt x="34" y="11"/>
                      <a:pt x="34" y="16"/>
                    </a:cubicBezTo>
                    <a:cubicBezTo>
                      <a:pt x="33" y="18"/>
                      <a:pt x="33" y="20"/>
                      <a:pt x="33" y="23"/>
                    </a:cubicBezTo>
                    <a:cubicBezTo>
                      <a:pt x="33" y="39"/>
                      <a:pt x="33" y="54"/>
                      <a:pt x="33" y="70"/>
                    </a:cubicBezTo>
                    <a:cubicBezTo>
                      <a:pt x="33" y="71"/>
                      <a:pt x="33" y="72"/>
                      <a:pt x="33" y="73"/>
                    </a:cubicBezTo>
                    <a:cubicBezTo>
                      <a:pt x="35" y="72"/>
                      <a:pt x="36" y="72"/>
                      <a:pt x="36" y="71"/>
                    </a:cubicBezTo>
                    <a:cubicBezTo>
                      <a:pt x="52" y="54"/>
                      <a:pt x="67" y="37"/>
                      <a:pt x="83" y="19"/>
                    </a:cubicBezTo>
                    <a:cubicBezTo>
                      <a:pt x="84" y="18"/>
                      <a:pt x="85" y="16"/>
                      <a:pt x="86" y="14"/>
                    </a:cubicBezTo>
                    <a:cubicBezTo>
                      <a:pt x="88" y="12"/>
                      <a:pt x="87" y="10"/>
                      <a:pt x="84" y="9"/>
                    </a:cubicBezTo>
                    <a:cubicBezTo>
                      <a:pt x="81" y="8"/>
                      <a:pt x="79" y="8"/>
                      <a:pt x="76" y="8"/>
                    </a:cubicBezTo>
                    <a:cubicBezTo>
                      <a:pt x="76" y="5"/>
                      <a:pt x="76" y="3"/>
                      <a:pt x="76" y="1"/>
                    </a:cubicBezTo>
                    <a:cubicBezTo>
                      <a:pt x="79" y="0"/>
                      <a:pt x="114" y="0"/>
                      <a:pt x="122" y="1"/>
                    </a:cubicBezTo>
                    <a:cubicBezTo>
                      <a:pt x="122" y="3"/>
                      <a:pt x="122" y="5"/>
                      <a:pt x="122" y="8"/>
                    </a:cubicBezTo>
                    <a:cubicBezTo>
                      <a:pt x="121" y="8"/>
                      <a:pt x="120" y="8"/>
                      <a:pt x="118" y="8"/>
                    </a:cubicBezTo>
                    <a:cubicBezTo>
                      <a:pt x="111" y="9"/>
                      <a:pt x="104" y="12"/>
                      <a:pt x="99" y="18"/>
                    </a:cubicBezTo>
                    <a:cubicBezTo>
                      <a:pt x="92" y="25"/>
                      <a:pt x="85" y="33"/>
                      <a:pt x="77" y="41"/>
                    </a:cubicBezTo>
                    <a:cubicBezTo>
                      <a:pt x="72" y="46"/>
                      <a:pt x="67" y="52"/>
                      <a:pt x="62" y="57"/>
                    </a:cubicBezTo>
                    <a:cubicBezTo>
                      <a:pt x="63" y="58"/>
                      <a:pt x="64" y="59"/>
                      <a:pt x="64" y="61"/>
                    </a:cubicBezTo>
                    <a:cubicBezTo>
                      <a:pt x="77" y="78"/>
                      <a:pt x="90" y="95"/>
                      <a:pt x="102" y="113"/>
                    </a:cubicBezTo>
                    <a:cubicBezTo>
                      <a:pt x="104" y="115"/>
                      <a:pt x="106" y="118"/>
                      <a:pt x="108" y="120"/>
                    </a:cubicBezTo>
                    <a:cubicBezTo>
                      <a:pt x="112" y="124"/>
                      <a:pt x="117" y="127"/>
                      <a:pt x="123" y="127"/>
                    </a:cubicBezTo>
                    <a:cubicBezTo>
                      <a:pt x="124" y="128"/>
                      <a:pt x="125" y="128"/>
                      <a:pt x="127" y="128"/>
                    </a:cubicBezTo>
                    <a:cubicBezTo>
                      <a:pt x="127" y="130"/>
                      <a:pt x="127" y="133"/>
                      <a:pt x="127" y="135"/>
                    </a:cubicBezTo>
                    <a:cubicBezTo>
                      <a:pt x="109" y="135"/>
                      <a:pt x="91" y="135"/>
                      <a:pt x="73" y="135"/>
                    </a:cubicBezTo>
                    <a:cubicBezTo>
                      <a:pt x="73" y="133"/>
                      <a:pt x="73" y="131"/>
                      <a:pt x="73" y="128"/>
                    </a:cubicBezTo>
                    <a:cubicBezTo>
                      <a:pt x="75" y="128"/>
                      <a:pt x="78" y="128"/>
                      <a:pt x="80" y="127"/>
                    </a:cubicBezTo>
                    <a:cubicBezTo>
                      <a:pt x="85" y="127"/>
                      <a:pt x="86" y="125"/>
                      <a:pt x="84" y="120"/>
                    </a:cubicBezTo>
                    <a:cubicBezTo>
                      <a:pt x="84" y="118"/>
                      <a:pt x="83" y="117"/>
                      <a:pt x="82" y="115"/>
                    </a:cubicBezTo>
                    <a:cubicBezTo>
                      <a:pt x="72" y="101"/>
                      <a:pt x="61" y="86"/>
                      <a:pt x="51" y="72"/>
                    </a:cubicBezTo>
                    <a:cubicBezTo>
                      <a:pt x="51" y="71"/>
                      <a:pt x="50" y="71"/>
                      <a:pt x="50" y="7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2" name="Freeform 19"/>
              <p:cNvSpPr/>
              <p:nvPr/>
            </p:nvSpPr>
            <p:spPr bwMode="auto">
              <a:xfrm>
                <a:off x="7278607" y="3887973"/>
                <a:ext cx="358826" cy="384457"/>
              </a:xfrm>
              <a:custGeom>
                <a:avLst/>
                <a:gdLst>
                  <a:gd name="T0" fmla="*/ 28 w 126"/>
                  <a:gd name="T1" fmla="*/ 16 h 135"/>
                  <a:gd name="T2" fmla="*/ 28 w 126"/>
                  <a:gd name="T3" fmla="*/ 20 h 135"/>
                  <a:gd name="T4" fmla="*/ 28 w 126"/>
                  <a:gd name="T5" fmla="*/ 109 h 135"/>
                  <a:gd name="T6" fmla="*/ 28 w 126"/>
                  <a:gd name="T7" fmla="*/ 119 h 135"/>
                  <a:gd name="T8" fmla="*/ 37 w 126"/>
                  <a:gd name="T9" fmla="*/ 127 h 135"/>
                  <a:gd name="T10" fmla="*/ 44 w 126"/>
                  <a:gd name="T11" fmla="*/ 128 h 135"/>
                  <a:gd name="T12" fmla="*/ 44 w 126"/>
                  <a:gd name="T13" fmla="*/ 135 h 135"/>
                  <a:gd name="T14" fmla="*/ 0 w 126"/>
                  <a:gd name="T15" fmla="*/ 135 h 135"/>
                  <a:gd name="T16" fmla="*/ 0 w 126"/>
                  <a:gd name="T17" fmla="*/ 128 h 135"/>
                  <a:gd name="T18" fmla="*/ 8 w 126"/>
                  <a:gd name="T19" fmla="*/ 127 h 135"/>
                  <a:gd name="T20" fmla="*/ 16 w 126"/>
                  <a:gd name="T21" fmla="*/ 120 h 135"/>
                  <a:gd name="T22" fmla="*/ 16 w 126"/>
                  <a:gd name="T23" fmla="*/ 113 h 135"/>
                  <a:gd name="T24" fmla="*/ 16 w 126"/>
                  <a:gd name="T25" fmla="*/ 19 h 135"/>
                  <a:gd name="T26" fmla="*/ 16 w 126"/>
                  <a:gd name="T27" fmla="*/ 15 h 135"/>
                  <a:gd name="T28" fmla="*/ 9 w 126"/>
                  <a:gd name="T29" fmla="*/ 9 h 135"/>
                  <a:gd name="T30" fmla="*/ 5 w 126"/>
                  <a:gd name="T31" fmla="*/ 8 h 135"/>
                  <a:gd name="T32" fmla="*/ 1 w 126"/>
                  <a:gd name="T33" fmla="*/ 8 h 135"/>
                  <a:gd name="T34" fmla="*/ 1 w 126"/>
                  <a:gd name="T35" fmla="*/ 1 h 135"/>
                  <a:gd name="T36" fmla="*/ 40 w 126"/>
                  <a:gd name="T37" fmla="*/ 1 h 135"/>
                  <a:gd name="T38" fmla="*/ 98 w 126"/>
                  <a:gd name="T39" fmla="*/ 100 h 135"/>
                  <a:gd name="T40" fmla="*/ 99 w 126"/>
                  <a:gd name="T41" fmla="*/ 100 h 135"/>
                  <a:gd name="T42" fmla="*/ 99 w 126"/>
                  <a:gd name="T43" fmla="*/ 96 h 135"/>
                  <a:gd name="T44" fmla="*/ 99 w 126"/>
                  <a:gd name="T45" fmla="*/ 24 h 135"/>
                  <a:gd name="T46" fmla="*/ 98 w 126"/>
                  <a:gd name="T47" fmla="*/ 16 h 135"/>
                  <a:gd name="T48" fmla="*/ 90 w 126"/>
                  <a:gd name="T49" fmla="*/ 9 h 135"/>
                  <a:gd name="T50" fmla="*/ 83 w 126"/>
                  <a:gd name="T51" fmla="*/ 8 h 135"/>
                  <a:gd name="T52" fmla="*/ 83 w 126"/>
                  <a:gd name="T53" fmla="*/ 1 h 135"/>
                  <a:gd name="T54" fmla="*/ 126 w 126"/>
                  <a:gd name="T55" fmla="*/ 1 h 135"/>
                  <a:gd name="T56" fmla="*/ 126 w 126"/>
                  <a:gd name="T57" fmla="*/ 8 h 135"/>
                  <a:gd name="T58" fmla="*/ 119 w 126"/>
                  <a:gd name="T59" fmla="*/ 9 h 135"/>
                  <a:gd name="T60" fmla="*/ 111 w 126"/>
                  <a:gd name="T61" fmla="*/ 16 h 135"/>
                  <a:gd name="T62" fmla="*/ 110 w 126"/>
                  <a:gd name="T63" fmla="*/ 27 h 135"/>
                  <a:gd name="T64" fmla="*/ 110 w 126"/>
                  <a:gd name="T65" fmla="*/ 129 h 135"/>
                  <a:gd name="T66" fmla="*/ 110 w 126"/>
                  <a:gd name="T67" fmla="*/ 135 h 135"/>
                  <a:gd name="T68" fmla="*/ 99 w 126"/>
                  <a:gd name="T69" fmla="*/ 135 h 135"/>
                  <a:gd name="T70" fmla="*/ 29 w 126"/>
                  <a:gd name="T71" fmla="*/ 15 h 135"/>
                  <a:gd name="T72" fmla="*/ 28 w 126"/>
                  <a:gd name="T73" fmla="*/ 16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26" h="135">
                    <a:moveTo>
                      <a:pt x="28" y="16"/>
                    </a:moveTo>
                    <a:cubicBezTo>
                      <a:pt x="28" y="17"/>
                      <a:pt x="28" y="19"/>
                      <a:pt x="28" y="20"/>
                    </a:cubicBezTo>
                    <a:cubicBezTo>
                      <a:pt x="28" y="50"/>
                      <a:pt x="28" y="79"/>
                      <a:pt x="28" y="109"/>
                    </a:cubicBezTo>
                    <a:cubicBezTo>
                      <a:pt x="28" y="112"/>
                      <a:pt x="28" y="115"/>
                      <a:pt x="28" y="119"/>
                    </a:cubicBezTo>
                    <a:cubicBezTo>
                      <a:pt x="29" y="124"/>
                      <a:pt x="31" y="126"/>
                      <a:pt x="37" y="127"/>
                    </a:cubicBezTo>
                    <a:cubicBezTo>
                      <a:pt x="39" y="127"/>
                      <a:pt x="41" y="128"/>
                      <a:pt x="44" y="128"/>
                    </a:cubicBezTo>
                    <a:cubicBezTo>
                      <a:pt x="44" y="130"/>
                      <a:pt x="44" y="133"/>
                      <a:pt x="44" y="135"/>
                    </a:cubicBezTo>
                    <a:cubicBezTo>
                      <a:pt x="29" y="135"/>
                      <a:pt x="15" y="135"/>
                      <a:pt x="0" y="135"/>
                    </a:cubicBezTo>
                    <a:cubicBezTo>
                      <a:pt x="0" y="133"/>
                      <a:pt x="0" y="131"/>
                      <a:pt x="0" y="128"/>
                    </a:cubicBezTo>
                    <a:cubicBezTo>
                      <a:pt x="3" y="128"/>
                      <a:pt x="5" y="127"/>
                      <a:pt x="8" y="127"/>
                    </a:cubicBezTo>
                    <a:cubicBezTo>
                      <a:pt x="12" y="127"/>
                      <a:pt x="15" y="124"/>
                      <a:pt x="16" y="120"/>
                    </a:cubicBezTo>
                    <a:cubicBezTo>
                      <a:pt x="16" y="118"/>
                      <a:pt x="16" y="115"/>
                      <a:pt x="16" y="113"/>
                    </a:cubicBezTo>
                    <a:cubicBezTo>
                      <a:pt x="16" y="82"/>
                      <a:pt x="16" y="50"/>
                      <a:pt x="16" y="19"/>
                    </a:cubicBezTo>
                    <a:cubicBezTo>
                      <a:pt x="16" y="18"/>
                      <a:pt x="16" y="17"/>
                      <a:pt x="16" y="15"/>
                    </a:cubicBezTo>
                    <a:cubicBezTo>
                      <a:pt x="16" y="11"/>
                      <a:pt x="14" y="9"/>
                      <a:pt x="9" y="9"/>
                    </a:cubicBezTo>
                    <a:cubicBezTo>
                      <a:pt x="8" y="8"/>
                      <a:pt x="7" y="8"/>
                      <a:pt x="5" y="8"/>
                    </a:cubicBezTo>
                    <a:cubicBezTo>
                      <a:pt x="4" y="8"/>
                      <a:pt x="2" y="8"/>
                      <a:pt x="1" y="8"/>
                    </a:cubicBezTo>
                    <a:cubicBezTo>
                      <a:pt x="1" y="5"/>
                      <a:pt x="1" y="3"/>
                      <a:pt x="1" y="1"/>
                    </a:cubicBezTo>
                    <a:cubicBezTo>
                      <a:pt x="14" y="1"/>
                      <a:pt x="27" y="1"/>
                      <a:pt x="40" y="1"/>
                    </a:cubicBezTo>
                    <a:cubicBezTo>
                      <a:pt x="59" y="34"/>
                      <a:pt x="79" y="67"/>
                      <a:pt x="98" y="100"/>
                    </a:cubicBezTo>
                    <a:cubicBezTo>
                      <a:pt x="98" y="100"/>
                      <a:pt x="99" y="100"/>
                      <a:pt x="99" y="100"/>
                    </a:cubicBezTo>
                    <a:cubicBezTo>
                      <a:pt x="99" y="99"/>
                      <a:pt x="99" y="97"/>
                      <a:pt x="99" y="96"/>
                    </a:cubicBezTo>
                    <a:cubicBezTo>
                      <a:pt x="99" y="72"/>
                      <a:pt x="99" y="48"/>
                      <a:pt x="99" y="24"/>
                    </a:cubicBezTo>
                    <a:cubicBezTo>
                      <a:pt x="99" y="21"/>
                      <a:pt x="99" y="19"/>
                      <a:pt x="98" y="16"/>
                    </a:cubicBezTo>
                    <a:cubicBezTo>
                      <a:pt x="97" y="12"/>
                      <a:pt x="94" y="9"/>
                      <a:pt x="90" y="9"/>
                    </a:cubicBezTo>
                    <a:cubicBezTo>
                      <a:pt x="88" y="8"/>
                      <a:pt x="86" y="8"/>
                      <a:pt x="83" y="8"/>
                    </a:cubicBezTo>
                    <a:cubicBezTo>
                      <a:pt x="83" y="5"/>
                      <a:pt x="83" y="3"/>
                      <a:pt x="83" y="1"/>
                    </a:cubicBezTo>
                    <a:cubicBezTo>
                      <a:pt x="87" y="0"/>
                      <a:pt x="115" y="0"/>
                      <a:pt x="126" y="1"/>
                    </a:cubicBezTo>
                    <a:cubicBezTo>
                      <a:pt x="126" y="3"/>
                      <a:pt x="126" y="5"/>
                      <a:pt x="126" y="8"/>
                    </a:cubicBezTo>
                    <a:cubicBezTo>
                      <a:pt x="124" y="8"/>
                      <a:pt x="122" y="8"/>
                      <a:pt x="119" y="9"/>
                    </a:cubicBezTo>
                    <a:cubicBezTo>
                      <a:pt x="115" y="9"/>
                      <a:pt x="112" y="12"/>
                      <a:pt x="111" y="16"/>
                    </a:cubicBezTo>
                    <a:cubicBezTo>
                      <a:pt x="111" y="20"/>
                      <a:pt x="110" y="23"/>
                      <a:pt x="110" y="27"/>
                    </a:cubicBezTo>
                    <a:cubicBezTo>
                      <a:pt x="110" y="61"/>
                      <a:pt x="110" y="95"/>
                      <a:pt x="110" y="129"/>
                    </a:cubicBezTo>
                    <a:cubicBezTo>
                      <a:pt x="110" y="131"/>
                      <a:pt x="110" y="133"/>
                      <a:pt x="110" y="135"/>
                    </a:cubicBezTo>
                    <a:cubicBezTo>
                      <a:pt x="106" y="135"/>
                      <a:pt x="103" y="135"/>
                      <a:pt x="99" y="135"/>
                    </a:cubicBezTo>
                    <a:cubicBezTo>
                      <a:pt x="76" y="95"/>
                      <a:pt x="52" y="55"/>
                      <a:pt x="29" y="15"/>
                    </a:cubicBezTo>
                    <a:cubicBezTo>
                      <a:pt x="28" y="15"/>
                      <a:pt x="28" y="15"/>
                      <a:pt x="28" y="1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3" name="Freeform 20"/>
              <p:cNvSpPr/>
              <p:nvPr/>
            </p:nvSpPr>
            <p:spPr bwMode="auto">
              <a:xfrm>
                <a:off x="8233341" y="3887973"/>
                <a:ext cx="352419" cy="384457"/>
              </a:xfrm>
              <a:custGeom>
                <a:avLst/>
                <a:gdLst>
                  <a:gd name="T0" fmla="*/ 0 w 124"/>
                  <a:gd name="T1" fmla="*/ 8 h 135"/>
                  <a:gd name="T2" fmla="*/ 0 w 124"/>
                  <a:gd name="T3" fmla="*/ 1 h 135"/>
                  <a:gd name="T4" fmla="*/ 105 w 124"/>
                  <a:gd name="T5" fmla="*/ 1 h 135"/>
                  <a:gd name="T6" fmla="*/ 117 w 124"/>
                  <a:gd name="T7" fmla="*/ 35 h 135"/>
                  <a:gd name="T8" fmla="*/ 110 w 124"/>
                  <a:gd name="T9" fmla="*/ 39 h 135"/>
                  <a:gd name="T10" fmla="*/ 107 w 124"/>
                  <a:gd name="T11" fmla="*/ 33 h 135"/>
                  <a:gd name="T12" fmla="*/ 78 w 124"/>
                  <a:gd name="T13" fmla="*/ 11 h 135"/>
                  <a:gd name="T14" fmla="*/ 34 w 124"/>
                  <a:gd name="T15" fmla="*/ 11 h 135"/>
                  <a:gd name="T16" fmla="*/ 34 w 124"/>
                  <a:gd name="T17" fmla="*/ 61 h 135"/>
                  <a:gd name="T18" fmla="*/ 55 w 124"/>
                  <a:gd name="T19" fmla="*/ 60 h 135"/>
                  <a:gd name="T20" fmla="*/ 69 w 124"/>
                  <a:gd name="T21" fmla="*/ 45 h 135"/>
                  <a:gd name="T22" fmla="*/ 70 w 124"/>
                  <a:gd name="T23" fmla="*/ 36 h 135"/>
                  <a:gd name="T24" fmla="*/ 78 w 124"/>
                  <a:gd name="T25" fmla="*/ 36 h 135"/>
                  <a:gd name="T26" fmla="*/ 78 w 124"/>
                  <a:gd name="T27" fmla="*/ 95 h 135"/>
                  <a:gd name="T28" fmla="*/ 74 w 124"/>
                  <a:gd name="T29" fmla="*/ 95 h 135"/>
                  <a:gd name="T30" fmla="*/ 70 w 124"/>
                  <a:gd name="T31" fmla="*/ 95 h 135"/>
                  <a:gd name="T32" fmla="*/ 70 w 124"/>
                  <a:gd name="T33" fmla="*/ 88 h 135"/>
                  <a:gd name="T34" fmla="*/ 68 w 124"/>
                  <a:gd name="T35" fmla="*/ 81 h 135"/>
                  <a:gd name="T36" fmla="*/ 58 w 124"/>
                  <a:gd name="T37" fmla="*/ 71 h 135"/>
                  <a:gd name="T38" fmla="*/ 34 w 124"/>
                  <a:gd name="T39" fmla="*/ 70 h 135"/>
                  <a:gd name="T40" fmla="*/ 33 w 124"/>
                  <a:gd name="T41" fmla="*/ 74 h 135"/>
                  <a:gd name="T42" fmla="*/ 33 w 124"/>
                  <a:gd name="T43" fmla="*/ 115 h 135"/>
                  <a:gd name="T44" fmla="*/ 43 w 124"/>
                  <a:gd name="T45" fmla="*/ 125 h 135"/>
                  <a:gd name="T46" fmla="*/ 69 w 124"/>
                  <a:gd name="T47" fmla="*/ 125 h 135"/>
                  <a:gd name="T48" fmla="*/ 112 w 124"/>
                  <a:gd name="T49" fmla="*/ 97 h 135"/>
                  <a:gd name="T50" fmla="*/ 115 w 124"/>
                  <a:gd name="T51" fmla="*/ 90 h 135"/>
                  <a:gd name="T52" fmla="*/ 124 w 124"/>
                  <a:gd name="T53" fmla="*/ 93 h 135"/>
                  <a:gd name="T54" fmla="*/ 109 w 124"/>
                  <a:gd name="T55" fmla="*/ 135 h 135"/>
                  <a:gd name="T56" fmla="*/ 0 w 124"/>
                  <a:gd name="T57" fmla="*/ 135 h 135"/>
                  <a:gd name="T58" fmla="*/ 0 w 124"/>
                  <a:gd name="T59" fmla="*/ 128 h 135"/>
                  <a:gd name="T60" fmla="*/ 8 w 124"/>
                  <a:gd name="T61" fmla="*/ 127 h 135"/>
                  <a:gd name="T62" fmla="*/ 15 w 124"/>
                  <a:gd name="T63" fmla="*/ 120 h 135"/>
                  <a:gd name="T64" fmla="*/ 16 w 124"/>
                  <a:gd name="T65" fmla="*/ 113 h 135"/>
                  <a:gd name="T66" fmla="*/ 16 w 124"/>
                  <a:gd name="T67" fmla="*/ 21 h 135"/>
                  <a:gd name="T68" fmla="*/ 16 w 124"/>
                  <a:gd name="T69" fmla="*/ 16 h 135"/>
                  <a:gd name="T70" fmla="*/ 8 w 124"/>
                  <a:gd name="T71" fmla="*/ 9 h 135"/>
                  <a:gd name="T72" fmla="*/ 4 w 124"/>
                  <a:gd name="T73" fmla="*/ 8 h 135"/>
                  <a:gd name="T74" fmla="*/ 0 w 124"/>
                  <a:gd name="T75" fmla="*/ 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4" h="135">
                    <a:moveTo>
                      <a:pt x="0" y="8"/>
                    </a:moveTo>
                    <a:cubicBezTo>
                      <a:pt x="0" y="5"/>
                      <a:pt x="0" y="3"/>
                      <a:pt x="0" y="1"/>
                    </a:cubicBezTo>
                    <a:cubicBezTo>
                      <a:pt x="3" y="0"/>
                      <a:pt x="98" y="0"/>
                      <a:pt x="105" y="1"/>
                    </a:cubicBezTo>
                    <a:cubicBezTo>
                      <a:pt x="109" y="12"/>
                      <a:pt x="113" y="24"/>
                      <a:pt x="117" y="35"/>
                    </a:cubicBezTo>
                    <a:cubicBezTo>
                      <a:pt x="115" y="37"/>
                      <a:pt x="112" y="38"/>
                      <a:pt x="110" y="39"/>
                    </a:cubicBezTo>
                    <a:cubicBezTo>
                      <a:pt x="109" y="36"/>
                      <a:pt x="108" y="35"/>
                      <a:pt x="107" y="33"/>
                    </a:cubicBezTo>
                    <a:cubicBezTo>
                      <a:pt x="101" y="20"/>
                      <a:pt x="92" y="13"/>
                      <a:pt x="78" y="11"/>
                    </a:cubicBezTo>
                    <a:cubicBezTo>
                      <a:pt x="63" y="10"/>
                      <a:pt x="48" y="11"/>
                      <a:pt x="34" y="11"/>
                    </a:cubicBezTo>
                    <a:cubicBezTo>
                      <a:pt x="33" y="15"/>
                      <a:pt x="33" y="55"/>
                      <a:pt x="34" y="61"/>
                    </a:cubicBezTo>
                    <a:cubicBezTo>
                      <a:pt x="41" y="61"/>
                      <a:pt x="48" y="61"/>
                      <a:pt x="55" y="60"/>
                    </a:cubicBezTo>
                    <a:cubicBezTo>
                      <a:pt x="64" y="59"/>
                      <a:pt x="68" y="54"/>
                      <a:pt x="69" y="45"/>
                    </a:cubicBezTo>
                    <a:cubicBezTo>
                      <a:pt x="70" y="42"/>
                      <a:pt x="70" y="39"/>
                      <a:pt x="70" y="36"/>
                    </a:cubicBezTo>
                    <a:cubicBezTo>
                      <a:pt x="73" y="36"/>
                      <a:pt x="75" y="36"/>
                      <a:pt x="78" y="36"/>
                    </a:cubicBezTo>
                    <a:cubicBezTo>
                      <a:pt x="78" y="56"/>
                      <a:pt x="78" y="75"/>
                      <a:pt x="78" y="95"/>
                    </a:cubicBezTo>
                    <a:cubicBezTo>
                      <a:pt x="77" y="95"/>
                      <a:pt x="76" y="95"/>
                      <a:pt x="74" y="95"/>
                    </a:cubicBezTo>
                    <a:cubicBezTo>
                      <a:pt x="73" y="95"/>
                      <a:pt x="72" y="95"/>
                      <a:pt x="70" y="95"/>
                    </a:cubicBezTo>
                    <a:cubicBezTo>
                      <a:pt x="70" y="93"/>
                      <a:pt x="70" y="90"/>
                      <a:pt x="70" y="88"/>
                    </a:cubicBezTo>
                    <a:cubicBezTo>
                      <a:pt x="69" y="86"/>
                      <a:pt x="69" y="83"/>
                      <a:pt x="68" y="81"/>
                    </a:cubicBezTo>
                    <a:cubicBezTo>
                      <a:pt x="67" y="75"/>
                      <a:pt x="64" y="72"/>
                      <a:pt x="58" y="71"/>
                    </a:cubicBezTo>
                    <a:cubicBezTo>
                      <a:pt x="50" y="69"/>
                      <a:pt x="42" y="70"/>
                      <a:pt x="34" y="70"/>
                    </a:cubicBezTo>
                    <a:cubicBezTo>
                      <a:pt x="33" y="72"/>
                      <a:pt x="33" y="73"/>
                      <a:pt x="33" y="74"/>
                    </a:cubicBezTo>
                    <a:cubicBezTo>
                      <a:pt x="33" y="88"/>
                      <a:pt x="33" y="102"/>
                      <a:pt x="33" y="115"/>
                    </a:cubicBezTo>
                    <a:cubicBezTo>
                      <a:pt x="33" y="124"/>
                      <a:pt x="34" y="125"/>
                      <a:pt x="43" y="125"/>
                    </a:cubicBezTo>
                    <a:cubicBezTo>
                      <a:pt x="52" y="125"/>
                      <a:pt x="60" y="125"/>
                      <a:pt x="69" y="125"/>
                    </a:cubicBezTo>
                    <a:cubicBezTo>
                      <a:pt x="89" y="125"/>
                      <a:pt x="104" y="115"/>
                      <a:pt x="112" y="97"/>
                    </a:cubicBezTo>
                    <a:cubicBezTo>
                      <a:pt x="113" y="95"/>
                      <a:pt x="114" y="93"/>
                      <a:pt x="115" y="90"/>
                    </a:cubicBezTo>
                    <a:cubicBezTo>
                      <a:pt x="118" y="91"/>
                      <a:pt x="121" y="92"/>
                      <a:pt x="124" y="93"/>
                    </a:cubicBezTo>
                    <a:cubicBezTo>
                      <a:pt x="119" y="108"/>
                      <a:pt x="114" y="121"/>
                      <a:pt x="109" y="135"/>
                    </a:cubicBezTo>
                    <a:cubicBezTo>
                      <a:pt x="73" y="135"/>
                      <a:pt x="37" y="135"/>
                      <a:pt x="0" y="135"/>
                    </a:cubicBezTo>
                    <a:cubicBezTo>
                      <a:pt x="0" y="133"/>
                      <a:pt x="0" y="131"/>
                      <a:pt x="0" y="128"/>
                    </a:cubicBezTo>
                    <a:cubicBezTo>
                      <a:pt x="3" y="128"/>
                      <a:pt x="6" y="128"/>
                      <a:pt x="8" y="127"/>
                    </a:cubicBezTo>
                    <a:cubicBezTo>
                      <a:pt x="13" y="126"/>
                      <a:pt x="15" y="125"/>
                      <a:pt x="15" y="120"/>
                    </a:cubicBezTo>
                    <a:cubicBezTo>
                      <a:pt x="16" y="118"/>
                      <a:pt x="16" y="115"/>
                      <a:pt x="16" y="113"/>
                    </a:cubicBezTo>
                    <a:cubicBezTo>
                      <a:pt x="16" y="82"/>
                      <a:pt x="16" y="52"/>
                      <a:pt x="16" y="21"/>
                    </a:cubicBezTo>
                    <a:cubicBezTo>
                      <a:pt x="16" y="20"/>
                      <a:pt x="16" y="18"/>
                      <a:pt x="16" y="16"/>
                    </a:cubicBezTo>
                    <a:cubicBezTo>
                      <a:pt x="15" y="11"/>
                      <a:pt x="13" y="9"/>
                      <a:pt x="8" y="9"/>
                    </a:cubicBezTo>
                    <a:cubicBezTo>
                      <a:pt x="7" y="9"/>
                      <a:pt x="6" y="8"/>
                      <a:pt x="4" y="8"/>
                    </a:cubicBezTo>
                    <a:cubicBezTo>
                      <a:pt x="3" y="8"/>
                      <a:pt x="2" y="8"/>
                      <a:pt x="0" y="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4" name="Freeform 21"/>
              <p:cNvSpPr/>
              <p:nvPr/>
            </p:nvSpPr>
            <p:spPr bwMode="auto">
              <a:xfrm>
                <a:off x="4949441" y="3891177"/>
                <a:ext cx="352419" cy="381253"/>
              </a:xfrm>
              <a:custGeom>
                <a:avLst/>
                <a:gdLst>
                  <a:gd name="T0" fmla="*/ 33 w 123"/>
                  <a:gd name="T1" fmla="*/ 60 h 134"/>
                  <a:gd name="T2" fmla="*/ 55 w 123"/>
                  <a:gd name="T3" fmla="*/ 59 h 134"/>
                  <a:gd name="T4" fmla="*/ 68 w 123"/>
                  <a:gd name="T5" fmla="*/ 45 h 134"/>
                  <a:gd name="T6" fmla="*/ 70 w 123"/>
                  <a:gd name="T7" fmla="*/ 35 h 134"/>
                  <a:gd name="T8" fmla="*/ 77 w 123"/>
                  <a:gd name="T9" fmla="*/ 35 h 134"/>
                  <a:gd name="T10" fmla="*/ 77 w 123"/>
                  <a:gd name="T11" fmla="*/ 94 h 134"/>
                  <a:gd name="T12" fmla="*/ 75 w 123"/>
                  <a:gd name="T13" fmla="*/ 94 h 134"/>
                  <a:gd name="T14" fmla="*/ 70 w 123"/>
                  <a:gd name="T15" fmla="*/ 94 h 134"/>
                  <a:gd name="T16" fmla="*/ 69 w 123"/>
                  <a:gd name="T17" fmla="*/ 83 h 134"/>
                  <a:gd name="T18" fmla="*/ 54 w 123"/>
                  <a:gd name="T19" fmla="*/ 69 h 134"/>
                  <a:gd name="T20" fmla="*/ 33 w 123"/>
                  <a:gd name="T21" fmla="*/ 69 h 134"/>
                  <a:gd name="T22" fmla="*/ 33 w 123"/>
                  <a:gd name="T23" fmla="*/ 73 h 134"/>
                  <a:gd name="T24" fmla="*/ 33 w 123"/>
                  <a:gd name="T25" fmla="*/ 114 h 134"/>
                  <a:gd name="T26" fmla="*/ 43 w 123"/>
                  <a:gd name="T27" fmla="*/ 124 h 134"/>
                  <a:gd name="T28" fmla="*/ 68 w 123"/>
                  <a:gd name="T29" fmla="*/ 124 h 134"/>
                  <a:gd name="T30" fmla="*/ 112 w 123"/>
                  <a:gd name="T31" fmla="*/ 96 h 134"/>
                  <a:gd name="T32" fmla="*/ 115 w 123"/>
                  <a:gd name="T33" fmla="*/ 90 h 134"/>
                  <a:gd name="T34" fmla="*/ 115 w 123"/>
                  <a:gd name="T35" fmla="*/ 90 h 134"/>
                  <a:gd name="T36" fmla="*/ 123 w 123"/>
                  <a:gd name="T37" fmla="*/ 92 h 134"/>
                  <a:gd name="T38" fmla="*/ 109 w 123"/>
                  <a:gd name="T39" fmla="*/ 134 h 134"/>
                  <a:gd name="T40" fmla="*/ 0 w 123"/>
                  <a:gd name="T41" fmla="*/ 134 h 134"/>
                  <a:gd name="T42" fmla="*/ 0 w 123"/>
                  <a:gd name="T43" fmla="*/ 127 h 134"/>
                  <a:gd name="T44" fmla="*/ 8 w 123"/>
                  <a:gd name="T45" fmla="*/ 126 h 134"/>
                  <a:gd name="T46" fmla="*/ 15 w 123"/>
                  <a:gd name="T47" fmla="*/ 120 h 134"/>
                  <a:gd name="T48" fmla="*/ 16 w 123"/>
                  <a:gd name="T49" fmla="*/ 113 h 134"/>
                  <a:gd name="T50" fmla="*/ 16 w 123"/>
                  <a:gd name="T51" fmla="*/ 20 h 134"/>
                  <a:gd name="T52" fmla="*/ 5 w 123"/>
                  <a:gd name="T53" fmla="*/ 7 h 134"/>
                  <a:gd name="T54" fmla="*/ 0 w 123"/>
                  <a:gd name="T55" fmla="*/ 7 h 134"/>
                  <a:gd name="T56" fmla="*/ 0 w 123"/>
                  <a:gd name="T57" fmla="*/ 0 h 134"/>
                  <a:gd name="T58" fmla="*/ 105 w 123"/>
                  <a:gd name="T59" fmla="*/ 0 h 134"/>
                  <a:gd name="T60" fmla="*/ 117 w 123"/>
                  <a:gd name="T61" fmla="*/ 35 h 134"/>
                  <a:gd name="T62" fmla="*/ 109 w 123"/>
                  <a:gd name="T63" fmla="*/ 38 h 134"/>
                  <a:gd name="T64" fmla="*/ 107 w 123"/>
                  <a:gd name="T65" fmla="*/ 34 h 134"/>
                  <a:gd name="T66" fmla="*/ 105 w 123"/>
                  <a:gd name="T67" fmla="*/ 29 h 134"/>
                  <a:gd name="T68" fmla="*/ 78 w 123"/>
                  <a:gd name="T69" fmla="*/ 11 h 134"/>
                  <a:gd name="T70" fmla="*/ 42 w 123"/>
                  <a:gd name="T71" fmla="*/ 10 h 134"/>
                  <a:gd name="T72" fmla="*/ 33 w 123"/>
                  <a:gd name="T73" fmla="*/ 10 h 134"/>
                  <a:gd name="T74" fmla="*/ 33 w 123"/>
                  <a:gd name="T75" fmla="*/ 6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4">
                    <a:moveTo>
                      <a:pt x="33" y="60"/>
                    </a:moveTo>
                    <a:cubicBezTo>
                      <a:pt x="41" y="60"/>
                      <a:pt x="48" y="61"/>
                      <a:pt x="55" y="59"/>
                    </a:cubicBezTo>
                    <a:cubicBezTo>
                      <a:pt x="63" y="57"/>
                      <a:pt x="67" y="53"/>
                      <a:pt x="68" y="45"/>
                    </a:cubicBezTo>
                    <a:cubicBezTo>
                      <a:pt x="69" y="42"/>
                      <a:pt x="69" y="39"/>
                      <a:pt x="70" y="35"/>
                    </a:cubicBezTo>
                    <a:cubicBezTo>
                      <a:pt x="72" y="35"/>
                      <a:pt x="75" y="35"/>
                      <a:pt x="77" y="35"/>
                    </a:cubicBezTo>
                    <a:cubicBezTo>
                      <a:pt x="77" y="55"/>
                      <a:pt x="77" y="74"/>
                      <a:pt x="77" y="94"/>
                    </a:cubicBezTo>
                    <a:cubicBezTo>
                      <a:pt x="76" y="94"/>
                      <a:pt x="75" y="94"/>
                      <a:pt x="75" y="94"/>
                    </a:cubicBezTo>
                    <a:cubicBezTo>
                      <a:pt x="73" y="94"/>
                      <a:pt x="71" y="94"/>
                      <a:pt x="70" y="94"/>
                    </a:cubicBezTo>
                    <a:cubicBezTo>
                      <a:pt x="69" y="90"/>
                      <a:pt x="69" y="86"/>
                      <a:pt x="69" y="83"/>
                    </a:cubicBezTo>
                    <a:cubicBezTo>
                      <a:pt x="67" y="74"/>
                      <a:pt x="63" y="70"/>
                      <a:pt x="54" y="69"/>
                    </a:cubicBezTo>
                    <a:cubicBezTo>
                      <a:pt x="47" y="69"/>
                      <a:pt x="40" y="69"/>
                      <a:pt x="33" y="69"/>
                    </a:cubicBezTo>
                    <a:cubicBezTo>
                      <a:pt x="33" y="71"/>
                      <a:pt x="33" y="72"/>
                      <a:pt x="33" y="73"/>
                    </a:cubicBezTo>
                    <a:cubicBezTo>
                      <a:pt x="33" y="87"/>
                      <a:pt x="33" y="101"/>
                      <a:pt x="33" y="114"/>
                    </a:cubicBezTo>
                    <a:cubicBezTo>
                      <a:pt x="33" y="123"/>
                      <a:pt x="34" y="124"/>
                      <a:pt x="43" y="124"/>
                    </a:cubicBezTo>
                    <a:cubicBezTo>
                      <a:pt x="51" y="124"/>
                      <a:pt x="60" y="124"/>
                      <a:pt x="68" y="124"/>
                    </a:cubicBezTo>
                    <a:cubicBezTo>
                      <a:pt x="89" y="124"/>
                      <a:pt x="103" y="114"/>
                      <a:pt x="112" y="96"/>
                    </a:cubicBezTo>
                    <a:cubicBezTo>
                      <a:pt x="113" y="94"/>
                      <a:pt x="114" y="92"/>
                      <a:pt x="115" y="90"/>
                    </a:cubicBezTo>
                    <a:cubicBezTo>
                      <a:pt x="115" y="90"/>
                      <a:pt x="115" y="90"/>
                      <a:pt x="115" y="90"/>
                    </a:cubicBezTo>
                    <a:cubicBezTo>
                      <a:pt x="118" y="90"/>
                      <a:pt x="120" y="91"/>
                      <a:pt x="123" y="92"/>
                    </a:cubicBezTo>
                    <a:cubicBezTo>
                      <a:pt x="118" y="107"/>
                      <a:pt x="113" y="120"/>
                      <a:pt x="109" y="134"/>
                    </a:cubicBezTo>
                    <a:cubicBezTo>
                      <a:pt x="72" y="134"/>
                      <a:pt x="36" y="134"/>
                      <a:pt x="0" y="134"/>
                    </a:cubicBezTo>
                    <a:cubicBezTo>
                      <a:pt x="0" y="132"/>
                      <a:pt x="0" y="130"/>
                      <a:pt x="0" y="127"/>
                    </a:cubicBezTo>
                    <a:cubicBezTo>
                      <a:pt x="2" y="127"/>
                      <a:pt x="5" y="126"/>
                      <a:pt x="8" y="126"/>
                    </a:cubicBezTo>
                    <a:cubicBezTo>
                      <a:pt x="12" y="126"/>
                      <a:pt x="14" y="124"/>
                      <a:pt x="15" y="120"/>
                    </a:cubicBezTo>
                    <a:cubicBezTo>
                      <a:pt x="15" y="118"/>
                      <a:pt x="16" y="115"/>
                      <a:pt x="16" y="113"/>
                    </a:cubicBezTo>
                    <a:cubicBezTo>
                      <a:pt x="16" y="82"/>
                      <a:pt x="16" y="51"/>
                      <a:pt x="16" y="20"/>
                    </a:cubicBezTo>
                    <a:cubicBezTo>
                      <a:pt x="16" y="10"/>
                      <a:pt x="14" y="8"/>
                      <a:pt x="5" y="7"/>
                    </a:cubicBezTo>
                    <a:cubicBezTo>
                      <a:pt x="3" y="7"/>
                      <a:pt x="1" y="7"/>
                      <a:pt x="0" y="7"/>
                    </a:cubicBezTo>
                    <a:cubicBezTo>
                      <a:pt x="0" y="4"/>
                      <a:pt x="0" y="2"/>
                      <a:pt x="0" y="0"/>
                    </a:cubicBezTo>
                    <a:cubicBezTo>
                      <a:pt x="34" y="0"/>
                      <a:pt x="69" y="0"/>
                      <a:pt x="105" y="0"/>
                    </a:cubicBezTo>
                    <a:cubicBezTo>
                      <a:pt x="109" y="11"/>
                      <a:pt x="112" y="22"/>
                      <a:pt x="117" y="35"/>
                    </a:cubicBezTo>
                    <a:cubicBezTo>
                      <a:pt x="114" y="36"/>
                      <a:pt x="112" y="37"/>
                      <a:pt x="109" y="38"/>
                    </a:cubicBezTo>
                    <a:cubicBezTo>
                      <a:pt x="108" y="36"/>
                      <a:pt x="108" y="35"/>
                      <a:pt x="107" y="34"/>
                    </a:cubicBezTo>
                    <a:cubicBezTo>
                      <a:pt x="107" y="32"/>
                      <a:pt x="106" y="31"/>
                      <a:pt x="105" y="29"/>
                    </a:cubicBezTo>
                    <a:cubicBezTo>
                      <a:pt x="100" y="18"/>
                      <a:pt x="90" y="11"/>
                      <a:pt x="78" y="11"/>
                    </a:cubicBezTo>
                    <a:cubicBezTo>
                      <a:pt x="66" y="10"/>
                      <a:pt x="54" y="10"/>
                      <a:pt x="42" y="10"/>
                    </a:cubicBezTo>
                    <a:cubicBezTo>
                      <a:pt x="39" y="10"/>
                      <a:pt x="36" y="10"/>
                      <a:pt x="33" y="10"/>
                    </a:cubicBezTo>
                    <a:cubicBezTo>
                      <a:pt x="33" y="26"/>
                      <a:pt x="33" y="43"/>
                      <a:pt x="33" y="6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5" name="Freeform 22"/>
              <p:cNvSpPr/>
              <p:nvPr/>
            </p:nvSpPr>
            <p:spPr bwMode="auto">
              <a:xfrm>
                <a:off x="5897767" y="3891177"/>
                <a:ext cx="358826" cy="381253"/>
              </a:xfrm>
              <a:custGeom>
                <a:avLst/>
                <a:gdLst>
                  <a:gd name="T0" fmla="*/ 43 w 126"/>
                  <a:gd name="T1" fmla="*/ 134 h 134"/>
                  <a:gd name="T2" fmla="*/ 0 w 126"/>
                  <a:gd name="T3" fmla="*/ 134 h 134"/>
                  <a:gd name="T4" fmla="*/ 0 w 126"/>
                  <a:gd name="T5" fmla="*/ 127 h 134"/>
                  <a:gd name="T6" fmla="*/ 7 w 126"/>
                  <a:gd name="T7" fmla="*/ 126 h 134"/>
                  <a:gd name="T8" fmla="*/ 16 w 126"/>
                  <a:gd name="T9" fmla="*/ 118 h 134"/>
                  <a:gd name="T10" fmla="*/ 16 w 126"/>
                  <a:gd name="T11" fmla="*/ 110 h 134"/>
                  <a:gd name="T12" fmla="*/ 16 w 126"/>
                  <a:gd name="T13" fmla="*/ 18 h 134"/>
                  <a:gd name="T14" fmla="*/ 5 w 126"/>
                  <a:gd name="T15" fmla="*/ 7 h 134"/>
                  <a:gd name="T16" fmla="*/ 0 w 126"/>
                  <a:gd name="T17" fmla="*/ 7 h 134"/>
                  <a:gd name="T18" fmla="*/ 0 w 126"/>
                  <a:gd name="T19" fmla="*/ 0 h 134"/>
                  <a:gd name="T20" fmla="*/ 40 w 126"/>
                  <a:gd name="T21" fmla="*/ 0 h 134"/>
                  <a:gd name="T22" fmla="*/ 98 w 126"/>
                  <a:gd name="T23" fmla="*/ 100 h 134"/>
                  <a:gd name="T24" fmla="*/ 99 w 126"/>
                  <a:gd name="T25" fmla="*/ 96 h 134"/>
                  <a:gd name="T26" fmla="*/ 99 w 126"/>
                  <a:gd name="T27" fmla="*/ 24 h 134"/>
                  <a:gd name="T28" fmla="*/ 98 w 126"/>
                  <a:gd name="T29" fmla="*/ 17 h 134"/>
                  <a:gd name="T30" fmla="*/ 89 w 126"/>
                  <a:gd name="T31" fmla="*/ 7 h 134"/>
                  <a:gd name="T32" fmla="*/ 83 w 126"/>
                  <a:gd name="T33" fmla="*/ 7 h 134"/>
                  <a:gd name="T34" fmla="*/ 83 w 126"/>
                  <a:gd name="T35" fmla="*/ 4 h 134"/>
                  <a:gd name="T36" fmla="*/ 83 w 126"/>
                  <a:gd name="T37" fmla="*/ 0 h 134"/>
                  <a:gd name="T38" fmla="*/ 125 w 126"/>
                  <a:gd name="T39" fmla="*/ 0 h 134"/>
                  <a:gd name="T40" fmla="*/ 126 w 126"/>
                  <a:gd name="T41" fmla="*/ 3 h 134"/>
                  <a:gd name="T42" fmla="*/ 126 w 126"/>
                  <a:gd name="T43" fmla="*/ 7 h 134"/>
                  <a:gd name="T44" fmla="*/ 120 w 126"/>
                  <a:gd name="T45" fmla="*/ 7 h 134"/>
                  <a:gd name="T46" fmla="*/ 110 w 126"/>
                  <a:gd name="T47" fmla="*/ 16 h 134"/>
                  <a:gd name="T48" fmla="*/ 110 w 126"/>
                  <a:gd name="T49" fmla="*/ 26 h 134"/>
                  <a:gd name="T50" fmla="*/ 110 w 126"/>
                  <a:gd name="T51" fmla="*/ 128 h 134"/>
                  <a:gd name="T52" fmla="*/ 110 w 126"/>
                  <a:gd name="T53" fmla="*/ 134 h 134"/>
                  <a:gd name="T54" fmla="*/ 98 w 126"/>
                  <a:gd name="T55" fmla="*/ 134 h 134"/>
                  <a:gd name="T56" fmla="*/ 28 w 126"/>
                  <a:gd name="T57" fmla="*/ 14 h 134"/>
                  <a:gd name="T58" fmla="*/ 28 w 126"/>
                  <a:gd name="T59" fmla="*/ 14 h 134"/>
                  <a:gd name="T60" fmla="*/ 27 w 126"/>
                  <a:gd name="T61" fmla="*/ 17 h 134"/>
                  <a:gd name="T62" fmla="*/ 27 w 126"/>
                  <a:gd name="T63" fmla="*/ 110 h 134"/>
                  <a:gd name="T64" fmla="*/ 28 w 126"/>
                  <a:gd name="T65" fmla="*/ 118 h 134"/>
                  <a:gd name="T66" fmla="*/ 36 w 126"/>
                  <a:gd name="T67" fmla="*/ 126 h 134"/>
                  <a:gd name="T68" fmla="*/ 43 w 126"/>
                  <a:gd name="T69" fmla="*/ 127 h 134"/>
                  <a:gd name="T70" fmla="*/ 43 w 126"/>
                  <a:gd name="T7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6" h="134">
                    <a:moveTo>
                      <a:pt x="43" y="134"/>
                    </a:moveTo>
                    <a:cubicBezTo>
                      <a:pt x="29" y="134"/>
                      <a:pt x="14" y="134"/>
                      <a:pt x="0" y="134"/>
                    </a:cubicBezTo>
                    <a:cubicBezTo>
                      <a:pt x="0" y="132"/>
                      <a:pt x="0" y="130"/>
                      <a:pt x="0" y="127"/>
                    </a:cubicBezTo>
                    <a:cubicBezTo>
                      <a:pt x="2" y="127"/>
                      <a:pt x="5" y="127"/>
                      <a:pt x="7" y="126"/>
                    </a:cubicBezTo>
                    <a:cubicBezTo>
                      <a:pt x="13" y="125"/>
                      <a:pt x="15" y="123"/>
                      <a:pt x="16" y="118"/>
                    </a:cubicBezTo>
                    <a:cubicBezTo>
                      <a:pt x="16" y="115"/>
                      <a:pt x="16" y="113"/>
                      <a:pt x="16" y="110"/>
                    </a:cubicBezTo>
                    <a:cubicBezTo>
                      <a:pt x="16" y="80"/>
                      <a:pt x="16" y="49"/>
                      <a:pt x="16" y="18"/>
                    </a:cubicBezTo>
                    <a:cubicBezTo>
                      <a:pt x="16" y="9"/>
                      <a:pt x="14" y="8"/>
                      <a:pt x="5" y="7"/>
                    </a:cubicBezTo>
                    <a:cubicBezTo>
                      <a:pt x="4" y="7"/>
                      <a:pt x="2" y="7"/>
                      <a:pt x="0" y="7"/>
                    </a:cubicBezTo>
                    <a:cubicBezTo>
                      <a:pt x="0" y="4"/>
                      <a:pt x="0" y="2"/>
                      <a:pt x="0" y="0"/>
                    </a:cubicBezTo>
                    <a:cubicBezTo>
                      <a:pt x="13" y="0"/>
                      <a:pt x="26" y="0"/>
                      <a:pt x="40" y="0"/>
                    </a:cubicBezTo>
                    <a:cubicBezTo>
                      <a:pt x="59" y="33"/>
                      <a:pt x="78" y="66"/>
                      <a:pt x="98" y="100"/>
                    </a:cubicBezTo>
                    <a:cubicBezTo>
                      <a:pt x="98" y="98"/>
                      <a:pt x="99" y="97"/>
                      <a:pt x="99" y="96"/>
                    </a:cubicBezTo>
                    <a:cubicBezTo>
                      <a:pt x="99" y="72"/>
                      <a:pt x="99" y="48"/>
                      <a:pt x="99" y="24"/>
                    </a:cubicBezTo>
                    <a:cubicBezTo>
                      <a:pt x="99" y="22"/>
                      <a:pt x="99" y="19"/>
                      <a:pt x="98" y="17"/>
                    </a:cubicBezTo>
                    <a:cubicBezTo>
                      <a:pt x="97" y="11"/>
                      <a:pt x="95" y="8"/>
                      <a:pt x="89" y="7"/>
                    </a:cubicBezTo>
                    <a:cubicBezTo>
                      <a:pt x="87" y="7"/>
                      <a:pt x="85" y="7"/>
                      <a:pt x="83" y="7"/>
                    </a:cubicBezTo>
                    <a:cubicBezTo>
                      <a:pt x="83" y="6"/>
                      <a:pt x="83" y="5"/>
                      <a:pt x="83" y="4"/>
                    </a:cubicBezTo>
                    <a:cubicBezTo>
                      <a:pt x="83" y="2"/>
                      <a:pt x="83" y="1"/>
                      <a:pt x="83" y="0"/>
                    </a:cubicBezTo>
                    <a:cubicBezTo>
                      <a:pt x="97" y="0"/>
                      <a:pt x="111" y="0"/>
                      <a:pt x="125" y="0"/>
                    </a:cubicBezTo>
                    <a:cubicBezTo>
                      <a:pt x="125" y="1"/>
                      <a:pt x="126" y="2"/>
                      <a:pt x="126" y="3"/>
                    </a:cubicBezTo>
                    <a:cubicBezTo>
                      <a:pt x="126" y="4"/>
                      <a:pt x="126" y="5"/>
                      <a:pt x="126" y="7"/>
                    </a:cubicBezTo>
                    <a:cubicBezTo>
                      <a:pt x="124" y="7"/>
                      <a:pt x="122" y="7"/>
                      <a:pt x="120" y="7"/>
                    </a:cubicBezTo>
                    <a:cubicBezTo>
                      <a:pt x="114" y="8"/>
                      <a:pt x="111" y="11"/>
                      <a:pt x="110" y="16"/>
                    </a:cubicBezTo>
                    <a:cubicBezTo>
                      <a:pt x="110" y="20"/>
                      <a:pt x="110" y="23"/>
                      <a:pt x="110" y="26"/>
                    </a:cubicBezTo>
                    <a:cubicBezTo>
                      <a:pt x="110" y="60"/>
                      <a:pt x="110" y="94"/>
                      <a:pt x="110" y="128"/>
                    </a:cubicBezTo>
                    <a:cubicBezTo>
                      <a:pt x="110" y="130"/>
                      <a:pt x="110" y="132"/>
                      <a:pt x="110" y="134"/>
                    </a:cubicBezTo>
                    <a:cubicBezTo>
                      <a:pt x="106" y="134"/>
                      <a:pt x="102" y="134"/>
                      <a:pt x="98" y="134"/>
                    </a:cubicBezTo>
                    <a:cubicBezTo>
                      <a:pt x="75" y="94"/>
                      <a:pt x="52" y="54"/>
                      <a:pt x="28" y="14"/>
                    </a:cubicBezTo>
                    <a:cubicBezTo>
                      <a:pt x="28" y="14"/>
                      <a:pt x="28" y="14"/>
                      <a:pt x="28" y="14"/>
                    </a:cubicBezTo>
                    <a:cubicBezTo>
                      <a:pt x="27" y="15"/>
                      <a:pt x="27" y="16"/>
                      <a:pt x="27" y="17"/>
                    </a:cubicBezTo>
                    <a:cubicBezTo>
                      <a:pt x="27" y="48"/>
                      <a:pt x="27" y="79"/>
                      <a:pt x="27" y="110"/>
                    </a:cubicBezTo>
                    <a:cubicBezTo>
                      <a:pt x="27" y="113"/>
                      <a:pt x="27" y="116"/>
                      <a:pt x="28" y="118"/>
                    </a:cubicBezTo>
                    <a:cubicBezTo>
                      <a:pt x="29" y="123"/>
                      <a:pt x="31" y="125"/>
                      <a:pt x="36" y="126"/>
                    </a:cubicBezTo>
                    <a:cubicBezTo>
                      <a:pt x="38" y="126"/>
                      <a:pt x="41" y="127"/>
                      <a:pt x="43" y="127"/>
                    </a:cubicBezTo>
                    <a:cubicBezTo>
                      <a:pt x="43" y="129"/>
                      <a:pt x="43" y="132"/>
                      <a:pt x="43"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6" name="Freeform 23"/>
              <p:cNvSpPr/>
              <p:nvPr/>
            </p:nvSpPr>
            <p:spPr bwMode="auto">
              <a:xfrm>
                <a:off x="6285428" y="3878362"/>
                <a:ext cx="397272" cy="410087"/>
              </a:xfrm>
              <a:custGeom>
                <a:avLst/>
                <a:gdLst>
                  <a:gd name="T0" fmla="*/ 87 w 139"/>
                  <a:gd name="T1" fmla="*/ 79 h 144"/>
                  <a:gd name="T2" fmla="*/ 87 w 139"/>
                  <a:gd name="T3" fmla="*/ 71 h 144"/>
                  <a:gd name="T4" fmla="*/ 139 w 139"/>
                  <a:gd name="T5" fmla="*/ 71 h 144"/>
                  <a:gd name="T6" fmla="*/ 139 w 139"/>
                  <a:gd name="T7" fmla="*/ 79 h 144"/>
                  <a:gd name="T8" fmla="*/ 133 w 139"/>
                  <a:gd name="T9" fmla="*/ 79 h 144"/>
                  <a:gd name="T10" fmla="*/ 124 w 139"/>
                  <a:gd name="T11" fmla="*/ 88 h 144"/>
                  <a:gd name="T12" fmla="*/ 124 w 139"/>
                  <a:gd name="T13" fmla="*/ 95 h 144"/>
                  <a:gd name="T14" fmla="*/ 124 w 139"/>
                  <a:gd name="T15" fmla="*/ 134 h 144"/>
                  <a:gd name="T16" fmla="*/ 124 w 139"/>
                  <a:gd name="T17" fmla="*/ 139 h 144"/>
                  <a:gd name="T18" fmla="*/ 115 w 139"/>
                  <a:gd name="T19" fmla="*/ 139 h 144"/>
                  <a:gd name="T20" fmla="*/ 110 w 139"/>
                  <a:gd name="T21" fmla="*/ 128 h 144"/>
                  <a:gd name="T22" fmla="*/ 105 w 139"/>
                  <a:gd name="T23" fmla="*/ 131 h 144"/>
                  <a:gd name="T24" fmla="*/ 56 w 139"/>
                  <a:gd name="T25" fmla="*/ 141 h 144"/>
                  <a:gd name="T26" fmla="*/ 10 w 139"/>
                  <a:gd name="T27" fmla="*/ 103 h 144"/>
                  <a:gd name="T28" fmla="*/ 15 w 139"/>
                  <a:gd name="T29" fmla="*/ 33 h 144"/>
                  <a:gd name="T30" fmla="*/ 56 w 139"/>
                  <a:gd name="T31" fmla="*/ 3 h 144"/>
                  <a:gd name="T32" fmla="*/ 99 w 139"/>
                  <a:gd name="T33" fmla="*/ 11 h 144"/>
                  <a:gd name="T34" fmla="*/ 102 w 139"/>
                  <a:gd name="T35" fmla="*/ 13 h 144"/>
                  <a:gd name="T36" fmla="*/ 105 w 139"/>
                  <a:gd name="T37" fmla="*/ 5 h 144"/>
                  <a:gd name="T38" fmla="*/ 112 w 139"/>
                  <a:gd name="T39" fmla="*/ 5 h 144"/>
                  <a:gd name="T40" fmla="*/ 122 w 139"/>
                  <a:gd name="T41" fmla="*/ 46 h 144"/>
                  <a:gd name="T42" fmla="*/ 114 w 139"/>
                  <a:gd name="T43" fmla="*/ 49 h 144"/>
                  <a:gd name="T44" fmla="*/ 112 w 139"/>
                  <a:gd name="T45" fmla="*/ 44 h 144"/>
                  <a:gd name="T46" fmla="*/ 100 w 139"/>
                  <a:gd name="T47" fmla="*/ 25 h 144"/>
                  <a:gd name="T48" fmla="*/ 42 w 139"/>
                  <a:gd name="T49" fmla="*/ 23 h 144"/>
                  <a:gd name="T50" fmla="*/ 24 w 139"/>
                  <a:gd name="T51" fmla="*/ 62 h 144"/>
                  <a:gd name="T52" fmla="*/ 34 w 139"/>
                  <a:gd name="T53" fmla="*/ 109 h 144"/>
                  <a:gd name="T54" fmla="*/ 77 w 139"/>
                  <a:gd name="T55" fmla="*/ 131 h 144"/>
                  <a:gd name="T56" fmla="*/ 101 w 139"/>
                  <a:gd name="T57" fmla="*/ 120 h 144"/>
                  <a:gd name="T58" fmla="*/ 106 w 139"/>
                  <a:gd name="T59" fmla="*/ 109 h 144"/>
                  <a:gd name="T60" fmla="*/ 106 w 139"/>
                  <a:gd name="T61" fmla="*/ 90 h 144"/>
                  <a:gd name="T62" fmla="*/ 96 w 139"/>
                  <a:gd name="T63" fmla="*/ 79 h 144"/>
                  <a:gd name="T64" fmla="*/ 87 w 139"/>
                  <a:gd name="T65" fmla="*/ 7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9" h="144">
                    <a:moveTo>
                      <a:pt x="87" y="79"/>
                    </a:moveTo>
                    <a:cubicBezTo>
                      <a:pt x="87" y="76"/>
                      <a:pt x="87" y="74"/>
                      <a:pt x="87" y="71"/>
                    </a:cubicBezTo>
                    <a:cubicBezTo>
                      <a:pt x="105" y="71"/>
                      <a:pt x="122" y="71"/>
                      <a:pt x="139" y="71"/>
                    </a:cubicBezTo>
                    <a:cubicBezTo>
                      <a:pt x="139" y="74"/>
                      <a:pt x="139" y="76"/>
                      <a:pt x="139" y="79"/>
                    </a:cubicBezTo>
                    <a:cubicBezTo>
                      <a:pt x="137" y="79"/>
                      <a:pt x="135" y="79"/>
                      <a:pt x="133" y="79"/>
                    </a:cubicBezTo>
                    <a:cubicBezTo>
                      <a:pt x="127" y="79"/>
                      <a:pt x="125" y="81"/>
                      <a:pt x="124" y="88"/>
                    </a:cubicBezTo>
                    <a:cubicBezTo>
                      <a:pt x="124" y="90"/>
                      <a:pt x="124" y="93"/>
                      <a:pt x="124" y="95"/>
                    </a:cubicBezTo>
                    <a:cubicBezTo>
                      <a:pt x="124" y="108"/>
                      <a:pt x="124" y="121"/>
                      <a:pt x="124" y="134"/>
                    </a:cubicBezTo>
                    <a:cubicBezTo>
                      <a:pt x="124" y="135"/>
                      <a:pt x="124" y="137"/>
                      <a:pt x="124" y="139"/>
                    </a:cubicBezTo>
                    <a:cubicBezTo>
                      <a:pt x="121" y="139"/>
                      <a:pt x="118" y="139"/>
                      <a:pt x="115" y="139"/>
                    </a:cubicBezTo>
                    <a:cubicBezTo>
                      <a:pt x="113" y="136"/>
                      <a:pt x="112" y="132"/>
                      <a:pt x="110" y="128"/>
                    </a:cubicBezTo>
                    <a:cubicBezTo>
                      <a:pt x="108" y="129"/>
                      <a:pt x="107" y="130"/>
                      <a:pt x="105" y="131"/>
                    </a:cubicBezTo>
                    <a:cubicBezTo>
                      <a:pt x="90" y="140"/>
                      <a:pt x="74" y="144"/>
                      <a:pt x="56" y="141"/>
                    </a:cubicBezTo>
                    <a:cubicBezTo>
                      <a:pt x="34" y="137"/>
                      <a:pt x="18" y="124"/>
                      <a:pt x="10" y="103"/>
                    </a:cubicBezTo>
                    <a:cubicBezTo>
                      <a:pt x="0" y="79"/>
                      <a:pt x="1" y="55"/>
                      <a:pt x="15" y="33"/>
                    </a:cubicBezTo>
                    <a:cubicBezTo>
                      <a:pt x="24" y="17"/>
                      <a:pt x="38" y="6"/>
                      <a:pt x="56" y="3"/>
                    </a:cubicBezTo>
                    <a:cubicBezTo>
                      <a:pt x="71" y="0"/>
                      <a:pt x="86" y="2"/>
                      <a:pt x="99" y="11"/>
                    </a:cubicBezTo>
                    <a:cubicBezTo>
                      <a:pt x="100" y="12"/>
                      <a:pt x="101" y="12"/>
                      <a:pt x="102" y="13"/>
                    </a:cubicBezTo>
                    <a:cubicBezTo>
                      <a:pt x="103" y="10"/>
                      <a:pt x="104" y="7"/>
                      <a:pt x="105" y="5"/>
                    </a:cubicBezTo>
                    <a:cubicBezTo>
                      <a:pt x="107" y="5"/>
                      <a:pt x="109" y="5"/>
                      <a:pt x="112" y="5"/>
                    </a:cubicBezTo>
                    <a:cubicBezTo>
                      <a:pt x="115" y="18"/>
                      <a:pt x="119" y="32"/>
                      <a:pt x="122" y="46"/>
                    </a:cubicBezTo>
                    <a:cubicBezTo>
                      <a:pt x="120" y="47"/>
                      <a:pt x="117" y="48"/>
                      <a:pt x="114" y="49"/>
                    </a:cubicBezTo>
                    <a:cubicBezTo>
                      <a:pt x="114" y="47"/>
                      <a:pt x="113" y="45"/>
                      <a:pt x="112" y="44"/>
                    </a:cubicBezTo>
                    <a:cubicBezTo>
                      <a:pt x="109" y="37"/>
                      <a:pt x="105" y="30"/>
                      <a:pt x="100" y="25"/>
                    </a:cubicBezTo>
                    <a:cubicBezTo>
                      <a:pt x="84" y="8"/>
                      <a:pt x="59" y="7"/>
                      <a:pt x="42" y="23"/>
                    </a:cubicBezTo>
                    <a:cubicBezTo>
                      <a:pt x="31" y="34"/>
                      <a:pt x="25" y="47"/>
                      <a:pt x="24" y="62"/>
                    </a:cubicBezTo>
                    <a:cubicBezTo>
                      <a:pt x="22" y="79"/>
                      <a:pt x="25" y="95"/>
                      <a:pt x="34" y="109"/>
                    </a:cubicBezTo>
                    <a:cubicBezTo>
                      <a:pt x="44" y="125"/>
                      <a:pt x="59" y="132"/>
                      <a:pt x="77" y="131"/>
                    </a:cubicBezTo>
                    <a:cubicBezTo>
                      <a:pt x="86" y="130"/>
                      <a:pt x="94" y="127"/>
                      <a:pt x="101" y="120"/>
                    </a:cubicBezTo>
                    <a:cubicBezTo>
                      <a:pt x="104" y="117"/>
                      <a:pt x="106" y="114"/>
                      <a:pt x="106" y="109"/>
                    </a:cubicBezTo>
                    <a:cubicBezTo>
                      <a:pt x="106" y="103"/>
                      <a:pt x="107" y="96"/>
                      <a:pt x="106" y="90"/>
                    </a:cubicBezTo>
                    <a:cubicBezTo>
                      <a:pt x="106" y="82"/>
                      <a:pt x="104" y="81"/>
                      <a:pt x="96" y="79"/>
                    </a:cubicBezTo>
                    <a:cubicBezTo>
                      <a:pt x="94" y="79"/>
                      <a:pt x="91" y="79"/>
                      <a:pt x="87" y="7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7" name="Freeform 25"/>
              <p:cNvSpPr/>
              <p:nvPr/>
            </p:nvSpPr>
            <p:spPr bwMode="auto">
              <a:xfrm>
                <a:off x="9005458" y="3884769"/>
                <a:ext cx="323584" cy="397272"/>
              </a:xfrm>
              <a:custGeom>
                <a:avLst/>
                <a:gdLst>
                  <a:gd name="T0" fmla="*/ 103 w 113"/>
                  <a:gd name="T1" fmla="*/ 44 h 140"/>
                  <a:gd name="T2" fmla="*/ 95 w 113"/>
                  <a:gd name="T3" fmla="*/ 46 h 140"/>
                  <a:gd name="T4" fmla="*/ 92 w 113"/>
                  <a:gd name="T5" fmla="*/ 41 h 140"/>
                  <a:gd name="T6" fmla="*/ 72 w 113"/>
                  <a:gd name="T7" fmla="*/ 18 h 140"/>
                  <a:gd name="T8" fmla="*/ 38 w 113"/>
                  <a:gd name="T9" fmla="*/ 12 h 140"/>
                  <a:gd name="T10" fmla="*/ 25 w 113"/>
                  <a:gd name="T11" fmla="*/ 19 h 140"/>
                  <a:gd name="T12" fmla="*/ 26 w 113"/>
                  <a:gd name="T13" fmla="*/ 44 h 140"/>
                  <a:gd name="T14" fmla="*/ 42 w 113"/>
                  <a:gd name="T15" fmla="*/ 53 h 140"/>
                  <a:gd name="T16" fmla="*/ 70 w 113"/>
                  <a:gd name="T17" fmla="*/ 62 h 140"/>
                  <a:gd name="T18" fmla="*/ 90 w 113"/>
                  <a:gd name="T19" fmla="*/ 70 h 140"/>
                  <a:gd name="T20" fmla="*/ 97 w 113"/>
                  <a:gd name="T21" fmla="*/ 125 h 140"/>
                  <a:gd name="T22" fmla="*/ 56 w 113"/>
                  <a:gd name="T23" fmla="*/ 140 h 140"/>
                  <a:gd name="T24" fmla="*/ 25 w 113"/>
                  <a:gd name="T25" fmla="*/ 128 h 140"/>
                  <a:gd name="T26" fmla="*/ 21 w 113"/>
                  <a:gd name="T27" fmla="*/ 125 h 140"/>
                  <a:gd name="T28" fmla="*/ 16 w 113"/>
                  <a:gd name="T29" fmla="*/ 137 h 140"/>
                  <a:gd name="T30" fmla="*/ 10 w 113"/>
                  <a:gd name="T31" fmla="*/ 137 h 140"/>
                  <a:gd name="T32" fmla="*/ 1 w 113"/>
                  <a:gd name="T33" fmla="*/ 89 h 140"/>
                  <a:gd name="T34" fmla="*/ 10 w 113"/>
                  <a:gd name="T35" fmla="*/ 87 h 140"/>
                  <a:gd name="T36" fmla="*/ 13 w 113"/>
                  <a:gd name="T37" fmla="*/ 95 h 140"/>
                  <a:gd name="T38" fmla="*/ 36 w 113"/>
                  <a:gd name="T39" fmla="*/ 122 h 140"/>
                  <a:gd name="T40" fmla="*/ 69 w 113"/>
                  <a:gd name="T41" fmla="*/ 128 h 140"/>
                  <a:gd name="T42" fmla="*/ 85 w 113"/>
                  <a:gd name="T43" fmla="*/ 119 h 140"/>
                  <a:gd name="T44" fmla="*/ 81 w 113"/>
                  <a:gd name="T45" fmla="*/ 86 h 140"/>
                  <a:gd name="T46" fmla="*/ 63 w 113"/>
                  <a:gd name="T47" fmla="*/ 79 h 140"/>
                  <a:gd name="T48" fmla="*/ 38 w 113"/>
                  <a:gd name="T49" fmla="*/ 71 h 140"/>
                  <a:gd name="T50" fmla="*/ 19 w 113"/>
                  <a:gd name="T51" fmla="*/ 62 h 140"/>
                  <a:gd name="T52" fmla="*/ 15 w 113"/>
                  <a:gd name="T53" fmla="*/ 13 h 140"/>
                  <a:gd name="T54" fmla="*/ 51 w 113"/>
                  <a:gd name="T55" fmla="*/ 0 h 140"/>
                  <a:gd name="T56" fmla="*/ 81 w 113"/>
                  <a:gd name="T57" fmla="*/ 10 h 140"/>
                  <a:gd name="T58" fmla="*/ 82 w 113"/>
                  <a:gd name="T59" fmla="*/ 11 h 140"/>
                  <a:gd name="T60" fmla="*/ 83 w 113"/>
                  <a:gd name="T61" fmla="*/ 11 h 140"/>
                  <a:gd name="T62" fmla="*/ 87 w 113"/>
                  <a:gd name="T63" fmla="*/ 2 h 140"/>
                  <a:gd name="T64" fmla="*/ 93 w 113"/>
                  <a:gd name="T65" fmla="*/ 2 h 140"/>
                  <a:gd name="T66" fmla="*/ 103 w 113"/>
                  <a:gd name="T67" fmla="*/ 44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3" h="140">
                    <a:moveTo>
                      <a:pt x="103" y="44"/>
                    </a:moveTo>
                    <a:cubicBezTo>
                      <a:pt x="100" y="45"/>
                      <a:pt x="98" y="45"/>
                      <a:pt x="95" y="46"/>
                    </a:cubicBezTo>
                    <a:cubicBezTo>
                      <a:pt x="94" y="44"/>
                      <a:pt x="93" y="43"/>
                      <a:pt x="92" y="41"/>
                    </a:cubicBezTo>
                    <a:cubicBezTo>
                      <a:pt x="87" y="32"/>
                      <a:pt x="81" y="24"/>
                      <a:pt x="72" y="18"/>
                    </a:cubicBezTo>
                    <a:cubicBezTo>
                      <a:pt x="61" y="11"/>
                      <a:pt x="50" y="9"/>
                      <a:pt x="38" y="12"/>
                    </a:cubicBezTo>
                    <a:cubicBezTo>
                      <a:pt x="33" y="13"/>
                      <a:pt x="28" y="16"/>
                      <a:pt x="25" y="19"/>
                    </a:cubicBezTo>
                    <a:cubicBezTo>
                      <a:pt x="18" y="27"/>
                      <a:pt x="19" y="38"/>
                      <a:pt x="26" y="44"/>
                    </a:cubicBezTo>
                    <a:cubicBezTo>
                      <a:pt x="31" y="49"/>
                      <a:pt x="36" y="51"/>
                      <a:pt x="42" y="53"/>
                    </a:cubicBezTo>
                    <a:cubicBezTo>
                      <a:pt x="51" y="56"/>
                      <a:pt x="61" y="59"/>
                      <a:pt x="70" y="62"/>
                    </a:cubicBezTo>
                    <a:cubicBezTo>
                      <a:pt x="77" y="64"/>
                      <a:pt x="84" y="67"/>
                      <a:pt x="90" y="70"/>
                    </a:cubicBezTo>
                    <a:cubicBezTo>
                      <a:pt x="113" y="83"/>
                      <a:pt x="112" y="111"/>
                      <a:pt x="97" y="125"/>
                    </a:cubicBezTo>
                    <a:cubicBezTo>
                      <a:pt x="85" y="137"/>
                      <a:pt x="71" y="140"/>
                      <a:pt x="56" y="140"/>
                    </a:cubicBezTo>
                    <a:cubicBezTo>
                      <a:pt x="44" y="139"/>
                      <a:pt x="34" y="135"/>
                      <a:pt x="25" y="128"/>
                    </a:cubicBezTo>
                    <a:cubicBezTo>
                      <a:pt x="24" y="127"/>
                      <a:pt x="23" y="126"/>
                      <a:pt x="21" y="125"/>
                    </a:cubicBezTo>
                    <a:cubicBezTo>
                      <a:pt x="19" y="129"/>
                      <a:pt x="18" y="133"/>
                      <a:pt x="16" y="137"/>
                    </a:cubicBezTo>
                    <a:cubicBezTo>
                      <a:pt x="14" y="137"/>
                      <a:pt x="12" y="137"/>
                      <a:pt x="10" y="137"/>
                    </a:cubicBezTo>
                    <a:cubicBezTo>
                      <a:pt x="7" y="121"/>
                      <a:pt x="4" y="105"/>
                      <a:pt x="1" y="89"/>
                    </a:cubicBezTo>
                    <a:cubicBezTo>
                      <a:pt x="4" y="88"/>
                      <a:pt x="7" y="88"/>
                      <a:pt x="10" y="87"/>
                    </a:cubicBezTo>
                    <a:cubicBezTo>
                      <a:pt x="11" y="90"/>
                      <a:pt x="12" y="93"/>
                      <a:pt x="13" y="95"/>
                    </a:cubicBezTo>
                    <a:cubicBezTo>
                      <a:pt x="18" y="106"/>
                      <a:pt x="26" y="116"/>
                      <a:pt x="36" y="122"/>
                    </a:cubicBezTo>
                    <a:cubicBezTo>
                      <a:pt x="46" y="129"/>
                      <a:pt x="57" y="131"/>
                      <a:pt x="69" y="128"/>
                    </a:cubicBezTo>
                    <a:cubicBezTo>
                      <a:pt x="75" y="127"/>
                      <a:pt x="80" y="123"/>
                      <a:pt x="85" y="119"/>
                    </a:cubicBezTo>
                    <a:cubicBezTo>
                      <a:pt x="94" y="110"/>
                      <a:pt x="94" y="93"/>
                      <a:pt x="81" y="86"/>
                    </a:cubicBezTo>
                    <a:cubicBezTo>
                      <a:pt x="75" y="83"/>
                      <a:pt x="69" y="81"/>
                      <a:pt x="63" y="79"/>
                    </a:cubicBezTo>
                    <a:cubicBezTo>
                      <a:pt x="55" y="76"/>
                      <a:pt x="46" y="74"/>
                      <a:pt x="38" y="71"/>
                    </a:cubicBezTo>
                    <a:cubicBezTo>
                      <a:pt x="31" y="69"/>
                      <a:pt x="25" y="66"/>
                      <a:pt x="19" y="62"/>
                    </a:cubicBezTo>
                    <a:cubicBezTo>
                      <a:pt x="1" y="51"/>
                      <a:pt x="0" y="27"/>
                      <a:pt x="15" y="13"/>
                    </a:cubicBezTo>
                    <a:cubicBezTo>
                      <a:pt x="25" y="3"/>
                      <a:pt x="37" y="0"/>
                      <a:pt x="51" y="0"/>
                    </a:cubicBezTo>
                    <a:cubicBezTo>
                      <a:pt x="62" y="0"/>
                      <a:pt x="72" y="3"/>
                      <a:pt x="81" y="10"/>
                    </a:cubicBezTo>
                    <a:cubicBezTo>
                      <a:pt x="81" y="10"/>
                      <a:pt x="81" y="11"/>
                      <a:pt x="82" y="11"/>
                    </a:cubicBezTo>
                    <a:cubicBezTo>
                      <a:pt x="82" y="11"/>
                      <a:pt x="82" y="11"/>
                      <a:pt x="83" y="11"/>
                    </a:cubicBezTo>
                    <a:cubicBezTo>
                      <a:pt x="84" y="8"/>
                      <a:pt x="85" y="5"/>
                      <a:pt x="87" y="2"/>
                    </a:cubicBezTo>
                    <a:cubicBezTo>
                      <a:pt x="89" y="2"/>
                      <a:pt x="91" y="2"/>
                      <a:pt x="93" y="2"/>
                    </a:cubicBezTo>
                    <a:cubicBezTo>
                      <a:pt x="96" y="16"/>
                      <a:pt x="100" y="30"/>
                      <a:pt x="103" y="4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8" name="Freeform 27"/>
              <p:cNvSpPr>
                <a:spLocks noEditPoints="1"/>
              </p:cNvSpPr>
              <p:nvPr/>
            </p:nvSpPr>
            <p:spPr bwMode="auto">
              <a:xfrm>
                <a:off x="4616246" y="3887973"/>
                <a:ext cx="323584" cy="384457"/>
              </a:xfrm>
              <a:custGeom>
                <a:avLst/>
                <a:gdLst>
                  <a:gd name="T0" fmla="*/ 33 w 113"/>
                  <a:gd name="T1" fmla="*/ 78 h 135"/>
                  <a:gd name="T2" fmla="*/ 33 w 113"/>
                  <a:gd name="T3" fmla="*/ 82 h 135"/>
                  <a:gd name="T4" fmla="*/ 33 w 113"/>
                  <a:gd name="T5" fmla="*/ 114 h 135"/>
                  <a:gd name="T6" fmla="*/ 33 w 113"/>
                  <a:gd name="T7" fmla="*/ 118 h 135"/>
                  <a:gd name="T8" fmla="*/ 43 w 113"/>
                  <a:gd name="T9" fmla="*/ 128 h 135"/>
                  <a:gd name="T10" fmla="*/ 49 w 113"/>
                  <a:gd name="T11" fmla="*/ 128 h 135"/>
                  <a:gd name="T12" fmla="*/ 49 w 113"/>
                  <a:gd name="T13" fmla="*/ 135 h 135"/>
                  <a:gd name="T14" fmla="*/ 0 w 113"/>
                  <a:gd name="T15" fmla="*/ 135 h 135"/>
                  <a:gd name="T16" fmla="*/ 0 w 113"/>
                  <a:gd name="T17" fmla="*/ 128 h 135"/>
                  <a:gd name="T18" fmla="*/ 8 w 113"/>
                  <a:gd name="T19" fmla="*/ 127 h 135"/>
                  <a:gd name="T20" fmla="*/ 15 w 113"/>
                  <a:gd name="T21" fmla="*/ 120 h 135"/>
                  <a:gd name="T22" fmla="*/ 15 w 113"/>
                  <a:gd name="T23" fmla="*/ 114 h 135"/>
                  <a:gd name="T24" fmla="*/ 15 w 113"/>
                  <a:gd name="T25" fmla="*/ 21 h 135"/>
                  <a:gd name="T26" fmla="*/ 15 w 113"/>
                  <a:gd name="T27" fmla="*/ 14 h 135"/>
                  <a:gd name="T28" fmla="*/ 9 w 113"/>
                  <a:gd name="T29" fmla="*/ 9 h 135"/>
                  <a:gd name="T30" fmla="*/ 0 w 113"/>
                  <a:gd name="T31" fmla="*/ 8 h 135"/>
                  <a:gd name="T32" fmla="*/ 0 w 113"/>
                  <a:gd name="T33" fmla="*/ 1 h 135"/>
                  <a:gd name="T34" fmla="*/ 4 w 113"/>
                  <a:gd name="T35" fmla="*/ 0 h 135"/>
                  <a:gd name="T36" fmla="*/ 56 w 113"/>
                  <a:gd name="T37" fmla="*/ 0 h 135"/>
                  <a:gd name="T38" fmla="*/ 73 w 113"/>
                  <a:gd name="T39" fmla="*/ 1 h 135"/>
                  <a:gd name="T40" fmla="*/ 106 w 113"/>
                  <a:gd name="T41" fmla="*/ 50 h 135"/>
                  <a:gd name="T42" fmla="*/ 78 w 113"/>
                  <a:gd name="T43" fmla="*/ 76 h 135"/>
                  <a:gd name="T44" fmla="*/ 55 w 113"/>
                  <a:gd name="T45" fmla="*/ 78 h 135"/>
                  <a:gd name="T46" fmla="*/ 33 w 113"/>
                  <a:gd name="T47" fmla="*/ 78 h 135"/>
                  <a:gd name="T48" fmla="*/ 33 w 113"/>
                  <a:gd name="T49" fmla="*/ 68 h 135"/>
                  <a:gd name="T50" fmla="*/ 67 w 113"/>
                  <a:gd name="T51" fmla="*/ 67 h 135"/>
                  <a:gd name="T52" fmla="*/ 85 w 113"/>
                  <a:gd name="T53" fmla="*/ 52 h 135"/>
                  <a:gd name="T54" fmla="*/ 87 w 113"/>
                  <a:gd name="T55" fmla="*/ 29 h 135"/>
                  <a:gd name="T56" fmla="*/ 66 w 113"/>
                  <a:gd name="T57" fmla="*/ 11 h 135"/>
                  <a:gd name="T58" fmla="*/ 34 w 113"/>
                  <a:gd name="T59" fmla="*/ 11 h 135"/>
                  <a:gd name="T60" fmla="*/ 33 w 113"/>
                  <a:gd name="T61" fmla="*/ 11 h 135"/>
                  <a:gd name="T62" fmla="*/ 33 w 113"/>
                  <a:gd name="T63" fmla="*/ 68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 h="135">
                    <a:moveTo>
                      <a:pt x="33" y="78"/>
                    </a:moveTo>
                    <a:cubicBezTo>
                      <a:pt x="33" y="80"/>
                      <a:pt x="33" y="81"/>
                      <a:pt x="33" y="82"/>
                    </a:cubicBezTo>
                    <a:cubicBezTo>
                      <a:pt x="33" y="93"/>
                      <a:pt x="33" y="103"/>
                      <a:pt x="33" y="114"/>
                    </a:cubicBezTo>
                    <a:cubicBezTo>
                      <a:pt x="33" y="115"/>
                      <a:pt x="33" y="117"/>
                      <a:pt x="33" y="118"/>
                    </a:cubicBezTo>
                    <a:cubicBezTo>
                      <a:pt x="34" y="125"/>
                      <a:pt x="35" y="127"/>
                      <a:pt x="43" y="128"/>
                    </a:cubicBezTo>
                    <a:cubicBezTo>
                      <a:pt x="45" y="128"/>
                      <a:pt x="47" y="128"/>
                      <a:pt x="49" y="128"/>
                    </a:cubicBezTo>
                    <a:cubicBezTo>
                      <a:pt x="49" y="130"/>
                      <a:pt x="49" y="133"/>
                      <a:pt x="49" y="135"/>
                    </a:cubicBezTo>
                    <a:cubicBezTo>
                      <a:pt x="33" y="135"/>
                      <a:pt x="16" y="135"/>
                      <a:pt x="0" y="135"/>
                    </a:cubicBezTo>
                    <a:cubicBezTo>
                      <a:pt x="0" y="133"/>
                      <a:pt x="0" y="131"/>
                      <a:pt x="0" y="128"/>
                    </a:cubicBezTo>
                    <a:cubicBezTo>
                      <a:pt x="2" y="128"/>
                      <a:pt x="5" y="128"/>
                      <a:pt x="8" y="127"/>
                    </a:cubicBezTo>
                    <a:cubicBezTo>
                      <a:pt x="13" y="126"/>
                      <a:pt x="14" y="125"/>
                      <a:pt x="15" y="120"/>
                    </a:cubicBezTo>
                    <a:cubicBezTo>
                      <a:pt x="15" y="118"/>
                      <a:pt x="15" y="116"/>
                      <a:pt x="15" y="114"/>
                    </a:cubicBezTo>
                    <a:cubicBezTo>
                      <a:pt x="16" y="83"/>
                      <a:pt x="16" y="52"/>
                      <a:pt x="15" y="21"/>
                    </a:cubicBezTo>
                    <a:cubicBezTo>
                      <a:pt x="15" y="19"/>
                      <a:pt x="15" y="16"/>
                      <a:pt x="15" y="14"/>
                    </a:cubicBezTo>
                    <a:cubicBezTo>
                      <a:pt x="14" y="11"/>
                      <a:pt x="12" y="9"/>
                      <a:pt x="9" y="9"/>
                    </a:cubicBezTo>
                    <a:cubicBezTo>
                      <a:pt x="6" y="8"/>
                      <a:pt x="3" y="8"/>
                      <a:pt x="0" y="8"/>
                    </a:cubicBezTo>
                    <a:cubicBezTo>
                      <a:pt x="0" y="5"/>
                      <a:pt x="0" y="3"/>
                      <a:pt x="0" y="1"/>
                    </a:cubicBezTo>
                    <a:cubicBezTo>
                      <a:pt x="1" y="0"/>
                      <a:pt x="3" y="0"/>
                      <a:pt x="4" y="0"/>
                    </a:cubicBezTo>
                    <a:cubicBezTo>
                      <a:pt x="21" y="0"/>
                      <a:pt x="39" y="0"/>
                      <a:pt x="56" y="0"/>
                    </a:cubicBezTo>
                    <a:cubicBezTo>
                      <a:pt x="62" y="0"/>
                      <a:pt x="68" y="1"/>
                      <a:pt x="73" y="1"/>
                    </a:cubicBezTo>
                    <a:cubicBezTo>
                      <a:pt x="98" y="4"/>
                      <a:pt x="113" y="26"/>
                      <a:pt x="106" y="50"/>
                    </a:cubicBezTo>
                    <a:cubicBezTo>
                      <a:pt x="102" y="64"/>
                      <a:pt x="93" y="73"/>
                      <a:pt x="78" y="76"/>
                    </a:cubicBezTo>
                    <a:cubicBezTo>
                      <a:pt x="70" y="77"/>
                      <a:pt x="63" y="77"/>
                      <a:pt x="55" y="78"/>
                    </a:cubicBezTo>
                    <a:cubicBezTo>
                      <a:pt x="48" y="78"/>
                      <a:pt x="41" y="78"/>
                      <a:pt x="33" y="78"/>
                    </a:cubicBezTo>
                    <a:close/>
                    <a:moveTo>
                      <a:pt x="33" y="68"/>
                    </a:moveTo>
                    <a:cubicBezTo>
                      <a:pt x="45" y="67"/>
                      <a:pt x="56" y="68"/>
                      <a:pt x="67" y="67"/>
                    </a:cubicBezTo>
                    <a:cubicBezTo>
                      <a:pt x="76" y="66"/>
                      <a:pt x="82" y="60"/>
                      <a:pt x="85" y="52"/>
                    </a:cubicBezTo>
                    <a:cubicBezTo>
                      <a:pt x="89" y="45"/>
                      <a:pt x="89" y="37"/>
                      <a:pt x="87" y="29"/>
                    </a:cubicBezTo>
                    <a:cubicBezTo>
                      <a:pt x="84" y="19"/>
                      <a:pt x="78" y="12"/>
                      <a:pt x="66" y="11"/>
                    </a:cubicBezTo>
                    <a:cubicBezTo>
                      <a:pt x="56" y="11"/>
                      <a:pt x="45" y="11"/>
                      <a:pt x="34" y="11"/>
                    </a:cubicBezTo>
                    <a:cubicBezTo>
                      <a:pt x="34" y="11"/>
                      <a:pt x="34" y="11"/>
                      <a:pt x="33" y="11"/>
                    </a:cubicBezTo>
                    <a:cubicBezTo>
                      <a:pt x="33" y="30"/>
                      <a:pt x="33" y="48"/>
                      <a:pt x="33"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69" name="Freeform 29"/>
              <p:cNvSpPr/>
              <p:nvPr/>
            </p:nvSpPr>
            <p:spPr bwMode="auto">
              <a:xfrm>
                <a:off x="6858909" y="3891177"/>
                <a:ext cx="381253" cy="394068"/>
              </a:xfrm>
              <a:custGeom>
                <a:avLst/>
                <a:gdLst>
                  <a:gd name="T0" fmla="*/ 49 w 133"/>
                  <a:gd name="T1" fmla="*/ 0 h 138"/>
                  <a:gd name="T2" fmla="*/ 49 w 133"/>
                  <a:gd name="T3" fmla="*/ 7 h 138"/>
                  <a:gd name="T4" fmla="*/ 41 w 133"/>
                  <a:gd name="T5" fmla="*/ 8 h 138"/>
                  <a:gd name="T6" fmla="*/ 34 w 133"/>
                  <a:gd name="T7" fmla="*/ 15 h 138"/>
                  <a:gd name="T8" fmla="*/ 33 w 133"/>
                  <a:gd name="T9" fmla="*/ 23 h 138"/>
                  <a:gd name="T10" fmla="*/ 33 w 133"/>
                  <a:gd name="T11" fmla="*/ 83 h 138"/>
                  <a:gd name="T12" fmla="*/ 34 w 133"/>
                  <a:gd name="T13" fmla="*/ 96 h 138"/>
                  <a:gd name="T14" fmla="*/ 60 w 133"/>
                  <a:gd name="T15" fmla="*/ 124 h 138"/>
                  <a:gd name="T16" fmla="*/ 100 w 133"/>
                  <a:gd name="T17" fmla="*/ 110 h 138"/>
                  <a:gd name="T18" fmla="*/ 106 w 133"/>
                  <a:gd name="T19" fmla="*/ 94 h 138"/>
                  <a:gd name="T20" fmla="*/ 107 w 133"/>
                  <a:gd name="T21" fmla="*/ 80 h 138"/>
                  <a:gd name="T22" fmla="*/ 107 w 133"/>
                  <a:gd name="T23" fmla="*/ 24 h 138"/>
                  <a:gd name="T24" fmla="*/ 106 w 133"/>
                  <a:gd name="T25" fmla="*/ 15 h 138"/>
                  <a:gd name="T26" fmla="*/ 97 w 133"/>
                  <a:gd name="T27" fmla="*/ 8 h 138"/>
                  <a:gd name="T28" fmla="*/ 91 w 133"/>
                  <a:gd name="T29" fmla="*/ 7 h 138"/>
                  <a:gd name="T30" fmla="*/ 91 w 133"/>
                  <a:gd name="T31" fmla="*/ 0 h 138"/>
                  <a:gd name="T32" fmla="*/ 133 w 133"/>
                  <a:gd name="T33" fmla="*/ 0 h 138"/>
                  <a:gd name="T34" fmla="*/ 133 w 133"/>
                  <a:gd name="T35" fmla="*/ 7 h 138"/>
                  <a:gd name="T36" fmla="*/ 126 w 133"/>
                  <a:gd name="T37" fmla="*/ 8 h 138"/>
                  <a:gd name="T38" fmla="*/ 118 w 133"/>
                  <a:gd name="T39" fmla="*/ 15 h 138"/>
                  <a:gd name="T40" fmla="*/ 118 w 133"/>
                  <a:gd name="T41" fmla="*/ 25 h 138"/>
                  <a:gd name="T42" fmla="*/ 117 w 133"/>
                  <a:gd name="T43" fmla="*/ 88 h 138"/>
                  <a:gd name="T44" fmla="*/ 114 w 133"/>
                  <a:gd name="T45" fmla="*/ 105 h 138"/>
                  <a:gd name="T46" fmla="*/ 74 w 133"/>
                  <a:gd name="T47" fmla="*/ 136 h 138"/>
                  <a:gd name="T48" fmla="*/ 35 w 133"/>
                  <a:gd name="T49" fmla="*/ 127 h 138"/>
                  <a:gd name="T50" fmla="*/ 17 w 133"/>
                  <a:gd name="T51" fmla="*/ 96 h 138"/>
                  <a:gd name="T52" fmla="*/ 16 w 133"/>
                  <a:gd name="T53" fmla="*/ 83 h 138"/>
                  <a:gd name="T54" fmla="*/ 16 w 133"/>
                  <a:gd name="T55" fmla="*/ 25 h 138"/>
                  <a:gd name="T56" fmla="*/ 16 w 133"/>
                  <a:gd name="T57" fmla="*/ 15 h 138"/>
                  <a:gd name="T58" fmla="*/ 8 w 133"/>
                  <a:gd name="T59" fmla="*/ 8 h 138"/>
                  <a:gd name="T60" fmla="*/ 0 w 133"/>
                  <a:gd name="T61" fmla="*/ 7 h 138"/>
                  <a:gd name="T62" fmla="*/ 0 w 133"/>
                  <a:gd name="T63" fmla="*/ 0 h 138"/>
                  <a:gd name="T64" fmla="*/ 49 w 133"/>
                  <a:gd name="T65"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3" h="138">
                    <a:moveTo>
                      <a:pt x="49" y="0"/>
                    </a:moveTo>
                    <a:cubicBezTo>
                      <a:pt x="49" y="2"/>
                      <a:pt x="49" y="4"/>
                      <a:pt x="49" y="7"/>
                    </a:cubicBezTo>
                    <a:cubicBezTo>
                      <a:pt x="46" y="7"/>
                      <a:pt x="44" y="7"/>
                      <a:pt x="41" y="8"/>
                    </a:cubicBezTo>
                    <a:cubicBezTo>
                      <a:pt x="36" y="8"/>
                      <a:pt x="34" y="10"/>
                      <a:pt x="34" y="15"/>
                    </a:cubicBezTo>
                    <a:cubicBezTo>
                      <a:pt x="33" y="17"/>
                      <a:pt x="33" y="20"/>
                      <a:pt x="33" y="23"/>
                    </a:cubicBezTo>
                    <a:cubicBezTo>
                      <a:pt x="33" y="43"/>
                      <a:pt x="33" y="63"/>
                      <a:pt x="33" y="83"/>
                    </a:cubicBezTo>
                    <a:cubicBezTo>
                      <a:pt x="33" y="87"/>
                      <a:pt x="33" y="92"/>
                      <a:pt x="34" y="96"/>
                    </a:cubicBezTo>
                    <a:cubicBezTo>
                      <a:pt x="36" y="112"/>
                      <a:pt x="46" y="120"/>
                      <a:pt x="60" y="124"/>
                    </a:cubicBezTo>
                    <a:cubicBezTo>
                      <a:pt x="76" y="128"/>
                      <a:pt x="89" y="123"/>
                      <a:pt x="100" y="110"/>
                    </a:cubicBezTo>
                    <a:cubicBezTo>
                      <a:pt x="104" y="106"/>
                      <a:pt x="105" y="100"/>
                      <a:pt x="106" y="94"/>
                    </a:cubicBezTo>
                    <a:cubicBezTo>
                      <a:pt x="106" y="90"/>
                      <a:pt x="106" y="85"/>
                      <a:pt x="107" y="80"/>
                    </a:cubicBezTo>
                    <a:cubicBezTo>
                      <a:pt x="107" y="62"/>
                      <a:pt x="107" y="43"/>
                      <a:pt x="107" y="24"/>
                    </a:cubicBezTo>
                    <a:cubicBezTo>
                      <a:pt x="107" y="21"/>
                      <a:pt x="106" y="18"/>
                      <a:pt x="106" y="15"/>
                    </a:cubicBezTo>
                    <a:cubicBezTo>
                      <a:pt x="105" y="10"/>
                      <a:pt x="103" y="8"/>
                      <a:pt x="97" y="8"/>
                    </a:cubicBezTo>
                    <a:cubicBezTo>
                      <a:pt x="95" y="7"/>
                      <a:pt x="93" y="7"/>
                      <a:pt x="91" y="7"/>
                    </a:cubicBezTo>
                    <a:cubicBezTo>
                      <a:pt x="91" y="4"/>
                      <a:pt x="91" y="2"/>
                      <a:pt x="91" y="0"/>
                    </a:cubicBezTo>
                    <a:cubicBezTo>
                      <a:pt x="105" y="0"/>
                      <a:pt x="119" y="0"/>
                      <a:pt x="133" y="0"/>
                    </a:cubicBezTo>
                    <a:cubicBezTo>
                      <a:pt x="133" y="2"/>
                      <a:pt x="133" y="4"/>
                      <a:pt x="133" y="7"/>
                    </a:cubicBezTo>
                    <a:cubicBezTo>
                      <a:pt x="131" y="7"/>
                      <a:pt x="128" y="7"/>
                      <a:pt x="126" y="8"/>
                    </a:cubicBezTo>
                    <a:cubicBezTo>
                      <a:pt x="121" y="8"/>
                      <a:pt x="119" y="11"/>
                      <a:pt x="118" y="15"/>
                    </a:cubicBezTo>
                    <a:cubicBezTo>
                      <a:pt x="118" y="18"/>
                      <a:pt x="118" y="22"/>
                      <a:pt x="118" y="25"/>
                    </a:cubicBezTo>
                    <a:cubicBezTo>
                      <a:pt x="117" y="46"/>
                      <a:pt x="118" y="67"/>
                      <a:pt x="117" y="88"/>
                    </a:cubicBezTo>
                    <a:cubicBezTo>
                      <a:pt x="117" y="94"/>
                      <a:pt x="116" y="99"/>
                      <a:pt x="114" y="105"/>
                    </a:cubicBezTo>
                    <a:cubicBezTo>
                      <a:pt x="108" y="124"/>
                      <a:pt x="94" y="134"/>
                      <a:pt x="74" y="136"/>
                    </a:cubicBezTo>
                    <a:cubicBezTo>
                      <a:pt x="60" y="138"/>
                      <a:pt x="47" y="135"/>
                      <a:pt x="35" y="127"/>
                    </a:cubicBezTo>
                    <a:cubicBezTo>
                      <a:pt x="24" y="120"/>
                      <a:pt x="18" y="109"/>
                      <a:pt x="17" y="96"/>
                    </a:cubicBezTo>
                    <a:cubicBezTo>
                      <a:pt x="16" y="92"/>
                      <a:pt x="16" y="87"/>
                      <a:pt x="16" y="83"/>
                    </a:cubicBezTo>
                    <a:cubicBezTo>
                      <a:pt x="16" y="64"/>
                      <a:pt x="16" y="45"/>
                      <a:pt x="16" y="25"/>
                    </a:cubicBezTo>
                    <a:cubicBezTo>
                      <a:pt x="16" y="22"/>
                      <a:pt x="16" y="18"/>
                      <a:pt x="16" y="15"/>
                    </a:cubicBezTo>
                    <a:cubicBezTo>
                      <a:pt x="15" y="10"/>
                      <a:pt x="13" y="8"/>
                      <a:pt x="8" y="8"/>
                    </a:cubicBezTo>
                    <a:cubicBezTo>
                      <a:pt x="5" y="7"/>
                      <a:pt x="3" y="7"/>
                      <a:pt x="0" y="7"/>
                    </a:cubicBezTo>
                    <a:cubicBezTo>
                      <a:pt x="0" y="4"/>
                      <a:pt x="0" y="2"/>
                      <a:pt x="0" y="0"/>
                    </a:cubicBezTo>
                    <a:cubicBezTo>
                      <a:pt x="16" y="0"/>
                      <a:pt x="32" y="0"/>
                      <a:pt x="49"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0" name="Freeform 30"/>
              <p:cNvSpPr/>
              <p:nvPr/>
            </p:nvSpPr>
            <p:spPr bwMode="auto">
              <a:xfrm>
                <a:off x="7832866" y="3891177"/>
                <a:ext cx="378049" cy="390864"/>
              </a:xfrm>
              <a:custGeom>
                <a:avLst/>
                <a:gdLst>
                  <a:gd name="T0" fmla="*/ 73 w 133"/>
                  <a:gd name="T1" fmla="*/ 137 h 137"/>
                  <a:gd name="T2" fmla="*/ 64 w 133"/>
                  <a:gd name="T3" fmla="*/ 137 h 137"/>
                  <a:gd name="T4" fmla="*/ 58 w 133"/>
                  <a:gd name="T5" fmla="*/ 133 h 137"/>
                  <a:gd name="T6" fmla="*/ 39 w 133"/>
                  <a:gd name="T7" fmla="*/ 80 h 137"/>
                  <a:gd name="T8" fmla="*/ 17 w 133"/>
                  <a:gd name="T9" fmla="*/ 23 h 137"/>
                  <a:gd name="T10" fmla="*/ 13 w 133"/>
                  <a:gd name="T11" fmla="*/ 14 h 137"/>
                  <a:gd name="T12" fmla="*/ 4 w 133"/>
                  <a:gd name="T13" fmla="*/ 7 h 137"/>
                  <a:gd name="T14" fmla="*/ 0 w 133"/>
                  <a:gd name="T15" fmla="*/ 7 h 137"/>
                  <a:gd name="T16" fmla="*/ 0 w 133"/>
                  <a:gd name="T17" fmla="*/ 0 h 137"/>
                  <a:gd name="T18" fmla="*/ 47 w 133"/>
                  <a:gd name="T19" fmla="*/ 0 h 137"/>
                  <a:gd name="T20" fmla="*/ 47 w 133"/>
                  <a:gd name="T21" fmla="*/ 7 h 137"/>
                  <a:gd name="T22" fmla="*/ 39 w 133"/>
                  <a:gd name="T23" fmla="*/ 8 h 137"/>
                  <a:gd name="T24" fmla="*/ 34 w 133"/>
                  <a:gd name="T25" fmla="*/ 15 h 137"/>
                  <a:gd name="T26" fmla="*/ 35 w 133"/>
                  <a:gd name="T27" fmla="*/ 20 h 137"/>
                  <a:gd name="T28" fmla="*/ 68 w 133"/>
                  <a:gd name="T29" fmla="*/ 112 h 137"/>
                  <a:gd name="T30" fmla="*/ 70 w 133"/>
                  <a:gd name="T31" fmla="*/ 116 h 137"/>
                  <a:gd name="T32" fmla="*/ 72 w 133"/>
                  <a:gd name="T33" fmla="*/ 113 h 137"/>
                  <a:gd name="T34" fmla="*/ 106 w 133"/>
                  <a:gd name="T35" fmla="*/ 18 h 137"/>
                  <a:gd name="T36" fmla="*/ 106 w 133"/>
                  <a:gd name="T37" fmla="*/ 16 h 137"/>
                  <a:gd name="T38" fmla="*/ 101 w 133"/>
                  <a:gd name="T39" fmla="*/ 7 h 137"/>
                  <a:gd name="T40" fmla="*/ 94 w 133"/>
                  <a:gd name="T41" fmla="*/ 7 h 137"/>
                  <a:gd name="T42" fmla="*/ 94 w 133"/>
                  <a:gd name="T43" fmla="*/ 0 h 137"/>
                  <a:gd name="T44" fmla="*/ 133 w 133"/>
                  <a:gd name="T45" fmla="*/ 0 h 137"/>
                  <a:gd name="T46" fmla="*/ 133 w 133"/>
                  <a:gd name="T47" fmla="*/ 7 h 137"/>
                  <a:gd name="T48" fmla="*/ 130 w 133"/>
                  <a:gd name="T49" fmla="*/ 7 h 137"/>
                  <a:gd name="T50" fmla="*/ 119 w 133"/>
                  <a:gd name="T51" fmla="*/ 16 h 137"/>
                  <a:gd name="T52" fmla="*/ 110 w 133"/>
                  <a:gd name="T53" fmla="*/ 38 h 137"/>
                  <a:gd name="T54" fmla="*/ 74 w 133"/>
                  <a:gd name="T55" fmla="*/ 133 h 137"/>
                  <a:gd name="T56" fmla="*/ 73 w 133"/>
                  <a:gd name="T57" fmla="*/ 137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3" h="137">
                    <a:moveTo>
                      <a:pt x="73" y="137"/>
                    </a:moveTo>
                    <a:cubicBezTo>
                      <a:pt x="69" y="137"/>
                      <a:pt x="66" y="137"/>
                      <a:pt x="64" y="137"/>
                    </a:cubicBezTo>
                    <a:cubicBezTo>
                      <a:pt x="61" y="137"/>
                      <a:pt x="59" y="136"/>
                      <a:pt x="58" y="133"/>
                    </a:cubicBezTo>
                    <a:cubicBezTo>
                      <a:pt x="52" y="115"/>
                      <a:pt x="45" y="98"/>
                      <a:pt x="39" y="80"/>
                    </a:cubicBezTo>
                    <a:cubicBezTo>
                      <a:pt x="31" y="61"/>
                      <a:pt x="24" y="42"/>
                      <a:pt x="17" y="23"/>
                    </a:cubicBezTo>
                    <a:cubicBezTo>
                      <a:pt x="16" y="20"/>
                      <a:pt x="15" y="17"/>
                      <a:pt x="13" y="14"/>
                    </a:cubicBezTo>
                    <a:cubicBezTo>
                      <a:pt x="11" y="10"/>
                      <a:pt x="8" y="8"/>
                      <a:pt x="4" y="7"/>
                    </a:cubicBezTo>
                    <a:cubicBezTo>
                      <a:pt x="3" y="7"/>
                      <a:pt x="2" y="7"/>
                      <a:pt x="0" y="7"/>
                    </a:cubicBezTo>
                    <a:cubicBezTo>
                      <a:pt x="0" y="4"/>
                      <a:pt x="0" y="2"/>
                      <a:pt x="0" y="0"/>
                    </a:cubicBezTo>
                    <a:cubicBezTo>
                      <a:pt x="16" y="0"/>
                      <a:pt x="31" y="0"/>
                      <a:pt x="47" y="0"/>
                    </a:cubicBezTo>
                    <a:cubicBezTo>
                      <a:pt x="47" y="2"/>
                      <a:pt x="47" y="4"/>
                      <a:pt x="47" y="7"/>
                    </a:cubicBezTo>
                    <a:cubicBezTo>
                      <a:pt x="44" y="7"/>
                      <a:pt x="42" y="7"/>
                      <a:pt x="39" y="8"/>
                    </a:cubicBezTo>
                    <a:cubicBezTo>
                      <a:pt x="34" y="8"/>
                      <a:pt x="33" y="10"/>
                      <a:pt x="34" y="15"/>
                    </a:cubicBezTo>
                    <a:cubicBezTo>
                      <a:pt x="34" y="17"/>
                      <a:pt x="35" y="19"/>
                      <a:pt x="35" y="20"/>
                    </a:cubicBezTo>
                    <a:cubicBezTo>
                      <a:pt x="46" y="51"/>
                      <a:pt x="57" y="81"/>
                      <a:pt x="68" y="112"/>
                    </a:cubicBezTo>
                    <a:cubicBezTo>
                      <a:pt x="69" y="113"/>
                      <a:pt x="69" y="114"/>
                      <a:pt x="70" y="116"/>
                    </a:cubicBezTo>
                    <a:cubicBezTo>
                      <a:pt x="71" y="114"/>
                      <a:pt x="71" y="113"/>
                      <a:pt x="72" y="113"/>
                    </a:cubicBezTo>
                    <a:cubicBezTo>
                      <a:pt x="83" y="81"/>
                      <a:pt x="94" y="50"/>
                      <a:pt x="106" y="18"/>
                    </a:cubicBezTo>
                    <a:cubicBezTo>
                      <a:pt x="106" y="17"/>
                      <a:pt x="106" y="17"/>
                      <a:pt x="106" y="16"/>
                    </a:cubicBezTo>
                    <a:cubicBezTo>
                      <a:pt x="107" y="10"/>
                      <a:pt x="106" y="8"/>
                      <a:pt x="101" y="7"/>
                    </a:cubicBezTo>
                    <a:cubicBezTo>
                      <a:pt x="98" y="7"/>
                      <a:pt x="96" y="7"/>
                      <a:pt x="94" y="7"/>
                    </a:cubicBezTo>
                    <a:cubicBezTo>
                      <a:pt x="94" y="4"/>
                      <a:pt x="94" y="2"/>
                      <a:pt x="94" y="0"/>
                    </a:cubicBezTo>
                    <a:cubicBezTo>
                      <a:pt x="106" y="0"/>
                      <a:pt x="119" y="0"/>
                      <a:pt x="133" y="0"/>
                    </a:cubicBezTo>
                    <a:cubicBezTo>
                      <a:pt x="133" y="2"/>
                      <a:pt x="133" y="4"/>
                      <a:pt x="133" y="7"/>
                    </a:cubicBezTo>
                    <a:cubicBezTo>
                      <a:pt x="132" y="7"/>
                      <a:pt x="131" y="7"/>
                      <a:pt x="130" y="7"/>
                    </a:cubicBezTo>
                    <a:cubicBezTo>
                      <a:pt x="124" y="8"/>
                      <a:pt x="121" y="11"/>
                      <a:pt x="119" y="16"/>
                    </a:cubicBezTo>
                    <a:cubicBezTo>
                      <a:pt x="116" y="24"/>
                      <a:pt x="113" y="31"/>
                      <a:pt x="110" y="38"/>
                    </a:cubicBezTo>
                    <a:cubicBezTo>
                      <a:pt x="98" y="70"/>
                      <a:pt x="86" y="101"/>
                      <a:pt x="74" y="133"/>
                    </a:cubicBezTo>
                    <a:cubicBezTo>
                      <a:pt x="74" y="134"/>
                      <a:pt x="73" y="135"/>
                      <a:pt x="73" y="1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1" name="Freeform 31"/>
              <p:cNvSpPr/>
              <p:nvPr/>
            </p:nvSpPr>
            <p:spPr bwMode="auto">
              <a:xfrm>
                <a:off x="9844855" y="3891177"/>
                <a:ext cx="342807" cy="384457"/>
              </a:xfrm>
              <a:custGeom>
                <a:avLst/>
                <a:gdLst>
                  <a:gd name="T0" fmla="*/ 85 w 120"/>
                  <a:gd name="T1" fmla="*/ 127 h 135"/>
                  <a:gd name="T2" fmla="*/ 85 w 120"/>
                  <a:gd name="T3" fmla="*/ 134 h 135"/>
                  <a:gd name="T4" fmla="*/ 35 w 120"/>
                  <a:gd name="T5" fmla="*/ 134 h 135"/>
                  <a:gd name="T6" fmla="*/ 35 w 120"/>
                  <a:gd name="T7" fmla="*/ 127 h 135"/>
                  <a:gd name="T8" fmla="*/ 44 w 120"/>
                  <a:gd name="T9" fmla="*/ 126 h 135"/>
                  <a:gd name="T10" fmla="*/ 50 w 120"/>
                  <a:gd name="T11" fmla="*/ 120 h 135"/>
                  <a:gd name="T12" fmla="*/ 51 w 120"/>
                  <a:gd name="T13" fmla="*/ 113 h 135"/>
                  <a:gd name="T14" fmla="*/ 51 w 120"/>
                  <a:gd name="T15" fmla="*/ 85 h 135"/>
                  <a:gd name="T16" fmla="*/ 50 w 120"/>
                  <a:gd name="T17" fmla="*/ 79 h 135"/>
                  <a:gd name="T18" fmla="*/ 17 w 120"/>
                  <a:gd name="T19" fmla="*/ 19 h 135"/>
                  <a:gd name="T20" fmla="*/ 15 w 120"/>
                  <a:gd name="T21" fmla="*/ 15 h 135"/>
                  <a:gd name="T22" fmla="*/ 3 w 120"/>
                  <a:gd name="T23" fmla="*/ 7 h 135"/>
                  <a:gd name="T24" fmla="*/ 0 w 120"/>
                  <a:gd name="T25" fmla="*/ 7 h 135"/>
                  <a:gd name="T26" fmla="*/ 0 w 120"/>
                  <a:gd name="T27" fmla="*/ 0 h 135"/>
                  <a:gd name="T28" fmla="*/ 48 w 120"/>
                  <a:gd name="T29" fmla="*/ 0 h 135"/>
                  <a:gd name="T30" fmla="*/ 48 w 120"/>
                  <a:gd name="T31" fmla="*/ 7 h 135"/>
                  <a:gd name="T32" fmla="*/ 40 w 120"/>
                  <a:gd name="T33" fmla="*/ 7 h 135"/>
                  <a:gd name="T34" fmla="*/ 36 w 120"/>
                  <a:gd name="T35" fmla="*/ 14 h 135"/>
                  <a:gd name="T36" fmla="*/ 37 w 120"/>
                  <a:gd name="T37" fmla="*/ 18 h 135"/>
                  <a:gd name="T38" fmla="*/ 61 w 120"/>
                  <a:gd name="T39" fmla="*/ 64 h 135"/>
                  <a:gd name="T40" fmla="*/ 63 w 120"/>
                  <a:gd name="T41" fmla="*/ 68 h 135"/>
                  <a:gd name="T42" fmla="*/ 66 w 120"/>
                  <a:gd name="T43" fmla="*/ 64 h 135"/>
                  <a:gd name="T44" fmla="*/ 91 w 120"/>
                  <a:gd name="T45" fmla="*/ 18 h 135"/>
                  <a:gd name="T46" fmla="*/ 93 w 120"/>
                  <a:gd name="T47" fmla="*/ 12 h 135"/>
                  <a:gd name="T48" fmla="*/ 90 w 120"/>
                  <a:gd name="T49" fmla="*/ 8 h 135"/>
                  <a:gd name="T50" fmla="*/ 81 w 120"/>
                  <a:gd name="T51" fmla="*/ 7 h 135"/>
                  <a:gd name="T52" fmla="*/ 81 w 120"/>
                  <a:gd name="T53" fmla="*/ 0 h 135"/>
                  <a:gd name="T54" fmla="*/ 120 w 120"/>
                  <a:gd name="T55" fmla="*/ 0 h 135"/>
                  <a:gd name="T56" fmla="*/ 120 w 120"/>
                  <a:gd name="T57" fmla="*/ 7 h 135"/>
                  <a:gd name="T58" fmla="*/ 115 w 120"/>
                  <a:gd name="T59" fmla="*/ 8 h 135"/>
                  <a:gd name="T60" fmla="*/ 108 w 120"/>
                  <a:gd name="T61" fmla="*/ 12 h 135"/>
                  <a:gd name="T62" fmla="*/ 103 w 120"/>
                  <a:gd name="T63" fmla="*/ 19 h 135"/>
                  <a:gd name="T64" fmla="*/ 71 w 120"/>
                  <a:gd name="T65" fmla="*/ 75 h 135"/>
                  <a:gd name="T66" fmla="*/ 69 w 120"/>
                  <a:gd name="T67" fmla="*/ 82 h 135"/>
                  <a:gd name="T68" fmla="*/ 69 w 120"/>
                  <a:gd name="T69" fmla="*/ 111 h 135"/>
                  <a:gd name="T70" fmla="*/ 69 w 120"/>
                  <a:gd name="T71" fmla="*/ 118 h 135"/>
                  <a:gd name="T72" fmla="*/ 77 w 120"/>
                  <a:gd name="T73" fmla="*/ 126 h 135"/>
                  <a:gd name="T74" fmla="*/ 85 w 120"/>
                  <a:gd name="T75" fmla="*/ 12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 h="135">
                    <a:moveTo>
                      <a:pt x="85" y="127"/>
                    </a:moveTo>
                    <a:cubicBezTo>
                      <a:pt x="85" y="130"/>
                      <a:pt x="85" y="132"/>
                      <a:pt x="85" y="134"/>
                    </a:cubicBezTo>
                    <a:cubicBezTo>
                      <a:pt x="81" y="135"/>
                      <a:pt x="44" y="135"/>
                      <a:pt x="35" y="134"/>
                    </a:cubicBezTo>
                    <a:cubicBezTo>
                      <a:pt x="35" y="132"/>
                      <a:pt x="35" y="130"/>
                      <a:pt x="35" y="127"/>
                    </a:cubicBezTo>
                    <a:cubicBezTo>
                      <a:pt x="38" y="127"/>
                      <a:pt x="41" y="126"/>
                      <a:pt x="44" y="126"/>
                    </a:cubicBezTo>
                    <a:cubicBezTo>
                      <a:pt x="48" y="126"/>
                      <a:pt x="50" y="124"/>
                      <a:pt x="50" y="120"/>
                    </a:cubicBezTo>
                    <a:cubicBezTo>
                      <a:pt x="51" y="118"/>
                      <a:pt x="51" y="115"/>
                      <a:pt x="51" y="113"/>
                    </a:cubicBezTo>
                    <a:cubicBezTo>
                      <a:pt x="51" y="104"/>
                      <a:pt x="51" y="95"/>
                      <a:pt x="51" y="85"/>
                    </a:cubicBezTo>
                    <a:cubicBezTo>
                      <a:pt x="51" y="83"/>
                      <a:pt x="51" y="81"/>
                      <a:pt x="50" y="79"/>
                    </a:cubicBezTo>
                    <a:cubicBezTo>
                      <a:pt x="39" y="59"/>
                      <a:pt x="28" y="39"/>
                      <a:pt x="17" y="19"/>
                    </a:cubicBezTo>
                    <a:cubicBezTo>
                      <a:pt x="16" y="17"/>
                      <a:pt x="15" y="16"/>
                      <a:pt x="15" y="15"/>
                    </a:cubicBezTo>
                    <a:cubicBezTo>
                      <a:pt x="12" y="10"/>
                      <a:pt x="9" y="7"/>
                      <a:pt x="3" y="7"/>
                    </a:cubicBezTo>
                    <a:cubicBezTo>
                      <a:pt x="2" y="7"/>
                      <a:pt x="1" y="7"/>
                      <a:pt x="0" y="7"/>
                    </a:cubicBezTo>
                    <a:cubicBezTo>
                      <a:pt x="0" y="4"/>
                      <a:pt x="0" y="2"/>
                      <a:pt x="0" y="0"/>
                    </a:cubicBezTo>
                    <a:cubicBezTo>
                      <a:pt x="16" y="0"/>
                      <a:pt x="31" y="0"/>
                      <a:pt x="48" y="0"/>
                    </a:cubicBezTo>
                    <a:cubicBezTo>
                      <a:pt x="48" y="2"/>
                      <a:pt x="48" y="4"/>
                      <a:pt x="48" y="7"/>
                    </a:cubicBezTo>
                    <a:cubicBezTo>
                      <a:pt x="45" y="7"/>
                      <a:pt x="42" y="7"/>
                      <a:pt x="40" y="7"/>
                    </a:cubicBezTo>
                    <a:cubicBezTo>
                      <a:pt x="35" y="8"/>
                      <a:pt x="34" y="10"/>
                      <a:pt x="36" y="14"/>
                    </a:cubicBezTo>
                    <a:cubicBezTo>
                      <a:pt x="36" y="15"/>
                      <a:pt x="37" y="17"/>
                      <a:pt x="37" y="18"/>
                    </a:cubicBezTo>
                    <a:cubicBezTo>
                      <a:pt x="45" y="33"/>
                      <a:pt x="53" y="49"/>
                      <a:pt x="61" y="64"/>
                    </a:cubicBezTo>
                    <a:cubicBezTo>
                      <a:pt x="61" y="65"/>
                      <a:pt x="62" y="66"/>
                      <a:pt x="63" y="68"/>
                    </a:cubicBezTo>
                    <a:cubicBezTo>
                      <a:pt x="64" y="66"/>
                      <a:pt x="65" y="65"/>
                      <a:pt x="66" y="64"/>
                    </a:cubicBezTo>
                    <a:cubicBezTo>
                      <a:pt x="74" y="49"/>
                      <a:pt x="82" y="34"/>
                      <a:pt x="91" y="18"/>
                    </a:cubicBezTo>
                    <a:cubicBezTo>
                      <a:pt x="92" y="16"/>
                      <a:pt x="93" y="14"/>
                      <a:pt x="93" y="12"/>
                    </a:cubicBezTo>
                    <a:cubicBezTo>
                      <a:pt x="94" y="9"/>
                      <a:pt x="93" y="8"/>
                      <a:pt x="90" y="8"/>
                    </a:cubicBezTo>
                    <a:cubicBezTo>
                      <a:pt x="87" y="7"/>
                      <a:pt x="85" y="7"/>
                      <a:pt x="81" y="7"/>
                    </a:cubicBezTo>
                    <a:cubicBezTo>
                      <a:pt x="81" y="4"/>
                      <a:pt x="81" y="2"/>
                      <a:pt x="81" y="0"/>
                    </a:cubicBezTo>
                    <a:cubicBezTo>
                      <a:pt x="94" y="0"/>
                      <a:pt x="107" y="0"/>
                      <a:pt x="120" y="0"/>
                    </a:cubicBezTo>
                    <a:cubicBezTo>
                      <a:pt x="120" y="2"/>
                      <a:pt x="120" y="4"/>
                      <a:pt x="120" y="7"/>
                    </a:cubicBezTo>
                    <a:cubicBezTo>
                      <a:pt x="119" y="7"/>
                      <a:pt x="117" y="7"/>
                      <a:pt x="115" y="8"/>
                    </a:cubicBezTo>
                    <a:cubicBezTo>
                      <a:pt x="112" y="8"/>
                      <a:pt x="109" y="9"/>
                      <a:pt x="108" y="12"/>
                    </a:cubicBezTo>
                    <a:cubicBezTo>
                      <a:pt x="106" y="14"/>
                      <a:pt x="104" y="17"/>
                      <a:pt x="103" y="19"/>
                    </a:cubicBezTo>
                    <a:cubicBezTo>
                      <a:pt x="92" y="38"/>
                      <a:pt x="81" y="56"/>
                      <a:pt x="71" y="75"/>
                    </a:cubicBezTo>
                    <a:cubicBezTo>
                      <a:pt x="69" y="77"/>
                      <a:pt x="68" y="80"/>
                      <a:pt x="69" y="82"/>
                    </a:cubicBezTo>
                    <a:cubicBezTo>
                      <a:pt x="69" y="92"/>
                      <a:pt x="69" y="102"/>
                      <a:pt x="69" y="111"/>
                    </a:cubicBezTo>
                    <a:cubicBezTo>
                      <a:pt x="69" y="114"/>
                      <a:pt x="69" y="116"/>
                      <a:pt x="69" y="118"/>
                    </a:cubicBezTo>
                    <a:cubicBezTo>
                      <a:pt x="70" y="124"/>
                      <a:pt x="71" y="125"/>
                      <a:pt x="77" y="126"/>
                    </a:cubicBezTo>
                    <a:cubicBezTo>
                      <a:pt x="80" y="126"/>
                      <a:pt x="82" y="127"/>
                      <a:pt x="85" y="1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2" name="Freeform 32"/>
              <p:cNvSpPr/>
              <p:nvPr/>
            </p:nvSpPr>
            <p:spPr bwMode="auto">
              <a:xfrm>
                <a:off x="9514863" y="3878362"/>
                <a:ext cx="329992" cy="394068"/>
              </a:xfrm>
              <a:custGeom>
                <a:avLst/>
                <a:gdLst>
                  <a:gd name="T0" fmla="*/ 108 w 116"/>
                  <a:gd name="T1" fmla="*/ 42 h 139"/>
                  <a:gd name="T2" fmla="*/ 102 w 116"/>
                  <a:gd name="T3" fmla="*/ 29 h 139"/>
                  <a:gd name="T4" fmla="*/ 72 w 116"/>
                  <a:gd name="T5" fmla="*/ 14 h 139"/>
                  <a:gd name="T6" fmla="*/ 67 w 116"/>
                  <a:gd name="T7" fmla="*/ 18 h 139"/>
                  <a:gd name="T8" fmla="*/ 66 w 116"/>
                  <a:gd name="T9" fmla="*/ 24 h 139"/>
                  <a:gd name="T10" fmla="*/ 66 w 116"/>
                  <a:gd name="T11" fmla="*/ 115 h 139"/>
                  <a:gd name="T12" fmla="*/ 67 w 116"/>
                  <a:gd name="T13" fmla="*/ 123 h 139"/>
                  <a:gd name="T14" fmla="*/ 75 w 116"/>
                  <a:gd name="T15" fmla="*/ 131 h 139"/>
                  <a:gd name="T16" fmla="*/ 83 w 116"/>
                  <a:gd name="T17" fmla="*/ 132 h 139"/>
                  <a:gd name="T18" fmla="*/ 83 w 116"/>
                  <a:gd name="T19" fmla="*/ 139 h 139"/>
                  <a:gd name="T20" fmla="*/ 33 w 116"/>
                  <a:gd name="T21" fmla="*/ 139 h 139"/>
                  <a:gd name="T22" fmla="*/ 33 w 116"/>
                  <a:gd name="T23" fmla="*/ 132 h 139"/>
                  <a:gd name="T24" fmla="*/ 41 w 116"/>
                  <a:gd name="T25" fmla="*/ 131 h 139"/>
                  <a:gd name="T26" fmla="*/ 49 w 116"/>
                  <a:gd name="T27" fmla="*/ 123 h 139"/>
                  <a:gd name="T28" fmla="*/ 49 w 116"/>
                  <a:gd name="T29" fmla="*/ 118 h 139"/>
                  <a:gd name="T30" fmla="*/ 49 w 116"/>
                  <a:gd name="T31" fmla="*/ 22 h 139"/>
                  <a:gd name="T32" fmla="*/ 41 w 116"/>
                  <a:gd name="T33" fmla="*/ 14 h 139"/>
                  <a:gd name="T34" fmla="*/ 32 w 116"/>
                  <a:gd name="T35" fmla="*/ 15 h 139"/>
                  <a:gd name="T36" fmla="*/ 18 w 116"/>
                  <a:gd name="T37" fmla="*/ 23 h 139"/>
                  <a:gd name="T38" fmla="*/ 11 w 116"/>
                  <a:gd name="T39" fmla="*/ 36 h 139"/>
                  <a:gd name="T40" fmla="*/ 8 w 116"/>
                  <a:gd name="T41" fmla="*/ 42 h 139"/>
                  <a:gd name="T42" fmla="*/ 0 w 116"/>
                  <a:gd name="T43" fmla="*/ 39 h 139"/>
                  <a:gd name="T44" fmla="*/ 13 w 116"/>
                  <a:gd name="T45" fmla="*/ 0 h 139"/>
                  <a:gd name="T46" fmla="*/ 19 w 116"/>
                  <a:gd name="T47" fmla="*/ 0 h 139"/>
                  <a:gd name="T48" fmla="*/ 21 w 116"/>
                  <a:gd name="T49" fmla="*/ 4 h 139"/>
                  <a:gd name="T50" fmla="*/ 95 w 116"/>
                  <a:gd name="T51" fmla="*/ 4 h 139"/>
                  <a:gd name="T52" fmla="*/ 97 w 116"/>
                  <a:gd name="T53" fmla="*/ 0 h 139"/>
                  <a:gd name="T54" fmla="*/ 103 w 116"/>
                  <a:gd name="T55" fmla="*/ 0 h 139"/>
                  <a:gd name="T56" fmla="*/ 116 w 116"/>
                  <a:gd name="T57" fmla="*/ 39 h 139"/>
                  <a:gd name="T58" fmla="*/ 108 w 116"/>
                  <a:gd name="T59" fmla="*/ 4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16" h="139">
                    <a:moveTo>
                      <a:pt x="108" y="42"/>
                    </a:moveTo>
                    <a:cubicBezTo>
                      <a:pt x="106" y="37"/>
                      <a:pt x="104" y="33"/>
                      <a:pt x="102" y="29"/>
                    </a:cubicBezTo>
                    <a:cubicBezTo>
                      <a:pt x="96" y="17"/>
                      <a:pt x="85" y="13"/>
                      <a:pt x="72" y="14"/>
                    </a:cubicBezTo>
                    <a:cubicBezTo>
                      <a:pt x="68" y="14"/>
                      <a:pt x="67" y="15"/>
                      <a:pt x="67" y="18"/>
                    </a:cubicBezTo>
                    <a:cubicBezTo>
                      <a:pt x="66" y="20"/>
                      <a:pt x="66" y="22"/>
                      <a:pt x="66" y="24"/>
                    </a:cubicBezTo>
                    <a:cubicBezTo>
                      <a:pt x="66" y="54"/>
                      <a:pt x="66" y="85"/>
                      <a:pt x="66" y="115"/>
                    </a:cubicBezTo>
                    <a:cubicBezTo>
                      <a:pt x="66" y="118"/>
                      <a:pt x="67" y="120"/>
                      <a:pt x="67" y="123"/>
                    </a:cubicBezTo>
                    <a:cubicBezTo>
                      <a:pt x="68" y="128"/>
                      <a:pt x="70" y="130"/>
                      <a:pt x="75" y="131"/>
                    </a:cubicBezTo>
                    <a:cubicBezTo>
                      <a:pt x="78" y="131"/>
                      <a:pt x="80" y="132"/>
                      <a:pt x="83" y="132"/>
                    </a:cubicBezTo>
                    <a:cubicBezTo>
                      <a:pt x="83" y="134"/>
                      <a:pt x="83" y="137"/>
                      <a:pt x="83" y="139"/>
                    </a:cubicBezTo>
                    <a:cubicBezTo>
                      <a:pt x="66" y="139"/>
                      <a:pt x="50" y="139"/>
                      <a:pt x="33" y="139"/>
                    </a:cubicBezTo>
                    <a:cubicBezTo>
                      <a:pt x="33" y="137"/>
                      <a:pt x="33" y="135"/>
                      <a:pt x="33" y="132"/>
                    </a:cubicBezTo>
                    <a:cubicBezTo>
                      <a:pt x="36" y="132"/>
                      <a:pt x="39" y="131"/>
                      <a:pt x="41" y="131"/>
                    </a:cubicBezTo>
                    <a:cubicBezTo>
                      <a:pt x="47" y="130"/>
                      <a:pt x="49" y="128"/>
                      <a:pt x="49" y="123"/>
                    </a:cubicBezTo>
                    <a:cubicBezTo>
                      <a:pt x="49" y="121"/>
                      <a:pt x="49" y="120"/>
                      <a:pt x="49" y="118"/>
                    </a:cubicBezTo>
                    <a:cubicBezTo>
                      <a:pt x="49" y="86"/>
                      <a:pt x="49" y="54"/>
                      <a:pt x="49" y="22"/>
                    </a:cubicBezTo>
                    <a:cubicBezTo>
                      <a:pt x="49" y="14"/>
                      <a:pt x="49" y="13"/>
                      <a:pt x="41" y="14"/>
                    </a:cubicBezTo>
                    <a:cubicBezTo>
                      <a:pt x="38" y="14"/>
                      <a:pt x="35" y="14"/>
                      <a:pt x="32" y="15"/>
                    </a:cubicBezTo>
                    <a:cubicBezTo>
                      <a:pt x="26" y="16"/>
                      <a:pt x="21" y="18"/>
                      <a:pt x="18" y="23"/>
                    </a:cubicBezTo>
                    <a:cubicBezTo>
                      <a:pt x="15" y="27"/>
                      <a:pt x="13" y="32"/>
                      <a:pt x="11" y="36"/>
                    </a:cubicBezTo>
                    <a:cubicBezTo>
                      <a:pt x="10" y="38"/>
                      <a:pt x="9" y="40"/>
                      <a:pt x="8" y="42"/>
                    </a:cubicBezTo>
                    <a:cubicBezTo>
                      <a:pt x="5" y="41"/>
                      <a:pt x="3" y="40"/>
                      <a:pt x="0" y="39"/>
                    </a:cubicBezTo>
                    <a:cubicBezTo>
                      <a:pt x="5" y="26"/>
                      <a:pt x="9" y="13"/>
                      <a:pt x="13" y="0"/>
                    </a:cubicBezTo>
                    <a:cubicBezTo>
                      <a:pt x="15" y="0"/>
                      <a:pt x="17" y="0"/>
                      <a:pt x="19" y="0"/>
                    </a:cubicBezTo>
                    <a:cubicBezTo>
                      <a:pt x="20" y="1"/>
                      <a:pt x="20" y="3"/>
                      <a:pt x="21" y="4"/>
                    </a:cubicBezTo>
                    <a:cubicBezTo>
                      <a:pt x="46" y="4"/>
                      <a:pt x="70" y="4"/>
                      <a:pt x="95" y="4"/>
                    </a:cubicBezTo>
                    <a:cubicBezTo>
                      <a:pt x="95" y="3"/>
                      <a:pt x="96" y="1"/>
                      <a:pt x="97" y="0"/>
                    </a:cubicBezTo>
                    <a:cubicBezTo>
                      <a:pt x="98" y="0"/>
                      <a:pt x="100" y="0"/>
                      <a:pt x="103" y="0"/>
                    </a:cubicBezTo>
                    <a:cubicBezTo>
                      <a:pt x="107" y="13"/>
                      <a:pt x="112" y="26"/>
                      <a:pt x="116" y="39"/>
                    </a:cubicBezTo>
                    <a:cubicBezTo>
                      <a:pt x="113" y="40"/>
                      <a:pt x="111" y="41"/>
                      <a:pt x="108" y="4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3" name="Freeform 33"/>
              <p:cNvSpPr/>
              <p:nvPr/>
            </p:nvSpPr>
            <p:spPr bwMode="auto">
              <a:xfrm>
                <a:off x="5715150" y="3891177"/>
                <a:ext cx="140967" cy="381253"/>
              </a:xfrm>
              <a:custGeom>
                <a:avLst/>
                <a:gdLst>
                  <a:gd name="T0" fmla="*/ 0 w 50"/>
                  <a:gd name="T1" fmla="*/ 134 h 134"/>
                  <a:gd name="T2" fmla="*/ 0 w 50"/>
                  <a:gd name="T3" fmla="*/ 127 h 134"/>
                  <a:gd name="T4" fmla="*/ 9 w 50"/>
                  <a:gd name="T5" fmla="*/ 126 h 134"/>
                  <a:gd name="T6" fmla="*/ 16 w 50"/>
                  <a:gd name="T7" fmla="*/ 119 h 134"/>
                  <a:gd name="T8" fmla="*/ 16 w 50"/>
                  <a:gd name="T9" fmla="*/ 113 h 134"/>
                  <a:gd name="T10" fmla="*/ 16 w 50"/>
                  <a:gd name="T11" fmla="*/ 21 h 134"/>
                  <a:gd name="T12" fmla="*/ 16 w 50"/>
                  <a:gd name="T13" fmla="*/ 13 h 134"/>
                  <a:gd name="T14" fmla="*/ 9 w 50"/>
                  <a:gd name="T15" fmla="*/ 8 h 134"/>
                  <a:gd name="T16" fmla="*/ 1 w 50"/>
                  <a:gd name="T17" fmla="*/ 7 h 134"/>
                  <a:gd name="T18" fmla="*/ 1 w 50"/>
                  <a:gd name="T19" fmla="*/ 0 h 134"/>
                  <a:gd name="T20" fmla="*/ 49 w 50"/>
                  <a:gd name="T21" fmla="*/ 0 h 134"/>
                  <a:gd name="T22" fmla="*/ 49 w 50"/>
                  <a:gd name="T23" fmla="*/ 7 h 134"/>
                  <a:gd name="T24" fmla="*/ 42 w 50"/>
                  <a:gd name="T25" fmla="*/ 8 h 134"/>
                  <a:gd name="T26" fmla="*/ 34 w 50"/>
                  <a:gd name="T27" fmla="*/ 15 h 134"/>
                  <a:gd name="T28" fmla="*/ 33 w 50"/>
                  <a:gd name="T29" fmla="*/ 23 h 134"/>
                  <a:gd name="T30" fmla="*/ 33 w 50"/>
                  <a:gd name="T31" fmla="*/ 113 h 134"/>
                  <a:gd name="T32" fmla="*/ 46 w 50"/>
                  <a:gd name="T33" fmla="*/ 127 h 134"/>
                  <a:gd name="T34" fmla="*/ 49 w 50"/>
                  <a:gd name="T35" fmla="*/ 127 h 134"/>
                  <a:gd name="T36" fmla="*/ 50 w 50"/>
                  <a:gd name="T37" fmla="*/ 131 h 134"/>
                  <a:gd name="T38" fmla="*/ 49 w 50"/>
                  <a:gd name="T39" fmla="*/ 134 h 134"/>
                  <a:gd name="T40" fmla="*/ 0 w 50"/>
                  <a:gd name="T41" fmla="*/ 134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134">
                    <a:moveTo>
                      <a:pt x="0" y="134"/>
                    </a:moveTo>
                    <a:cubicBezTo>
                      <a:pt x="0" y="132"/>
                      <a:pt x="0" y="130"/>
                      <a:pt x="0" y="127"/>
                    </a:cubicBezTo>
                    <a:cubicBezTo>
                      <a:pt x="3" y="127"/>
                      <a:pt x="6" y="127"/>
                      <a:pt x="9" y="126"/>
                    </a:cubicBezTo>
                    <a:cubicBezTo>
                      <a:pt x="13" y="125"/>
                      <a:pt x="15" y="124"/>
                      <a:pt x="16" y="119"/>
                    </a:cubicBezTo>
                    <a:cubicBezTo>
                      <a:pt x="16" y="117"/>
                      <a:pt x="16" y="115"/>
                      <a:pt x="16" y="113"/>
                    </a:cubicBezTo>
                    <a:cubicBezTo>
                      <a:pt x="16" y="82"/>
                      <a:pt x="16" y="52"/>
                      <a:pt x="16" y="21"/>
                    </a:cubicBezTo>
                    <a:cubicBezTo>
                      <a:pt x="16" y="18"/>
                      <a:pt x="16" y="16"/>
                      <a:pt x="16" y="13"/>
                    </a:cubicBezTo>
                    <a:cubicBezTo>
                      <a:pt x="15" y="10"/>
                      <a:pt x="13" y="8"/>
                      <a:pt x="9" y="8"/>
                    </a:cubicBezTo>
                    <a:cubicBezTo>
                      <a:pt x="6" y="7"/>
                      <a:pt x="4" y="7"/>
                      <a:pt x="1" y="7"/>
                    </a:cubicBezTo>
                    <a:cubicBezTo>
                      <a:pt x="1" y="4"/>
                      <a:pt x="1" y="2"/>
                      <a:pt x="1" y="0"/>
                    </a:cubicBezTo>
                    <a:cubicBezTo>
                      <a:pt x="17" y="0"/>
                      <a:pt x="33" y="0"/>
                      <a:pt x="49" y="0"/>
                    </a:cubicBezTo>
                    <a:cubicBezTo>
                      <a:pt x="49" y="2"/>
                      <a:pt x="49" y="4"/>
                      <a:pt x="49" y="7"/>
                    </a:cubicBezTo>
                    <a:cubicBezTo>
                      <a:pt x="47" y="7"/>
                      <a:pt x="44" y="7"/>
                      <a:pt x="42" y="8"/>
                    </a:cubicBezTo>
                    <a:cubicBezTo>
                      <a:pt x="38" y="8"/>
                      <a:pt x="35" y="10"/>
                      <a:pt x="34" y="15"/>
                    </a:cubicBezTo>
                    <a:cubicBezTo>
                      <a:pt x="34" y="17"/>
                      <a:pt x="33" y="20"/>
                      <a:pt x="33" y="23"/>
                    </a:cubicBezTo>
                    <a:cubicBezTo>
                      <a:pt x="33" y="53"/>
                      <a:pt x="33" y="83"/>
                      <a:pt x="33" y="113"/>
                    </a:cubicBezTo>
                    <a:cubicBezTo>
                      <a:pt x="33" y="124"/>
                      <a:pt x="36" y="126"/>
                      <a:pt x="46" y="127"/>
                    </a:cubicBezTo>
                    <a:cubicBezTo>
                      <a:pt x="47" y="127"/>
                      <a:pt x="48" y="127"/>
                      <a:pt x="49" y="127"/>
                    </a:cubicBezTo>
                    <a:cubicBezTo>
                      <a:pt x="49" y="128"/>
                      <a:pt x="50" y="129"/>
                      <a:pt x="50" y="131"/>
                    </a:cubicBezTo>
                    <a:cubicBezTo>
                      <a:pt x="50" y="132"/>
                      <a:pt x="49" y="133"/>
                      <a:pt x="49" y="134"/>
                    </a:cubicBezTo>
                    <a:cubicBezTo>
                      <a:pt x="33" y="134"/>
                      <a:pt x="17" y="134"/>
                      <a:pt x="0" y="13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4" name="Freeform 34"/>
              <p:cNvSpPr/>
              <p:nvPr/>
            </p:nvSpPr>
            <p:spPr bwMode="auto">
              <a:xfrm>
                <a:off x="9354673" y="3891177"/>
                <a:ext cx="137764" cy="384457"/>
              </a:xfrm>
              <a:custGeom>
                <a:avLst/>
                <a:gdLst>
                  <a:gd name="T0" fmla="*/ 0 w 49"/>
                  <a:gd name="T1" fmla="*/ 7 h 135"/>
                  <a:gd name="T2" fmla="*/ 0 w 49"/>
                  <a:gd name="T3" fmla="*/ 0 h 135"/>
                  <a:gd name="T4" fmla="*/ 49 w 49"/>
                  <a:gd name="T5" fmla="*/ 0 h 135"/>
                  <a:gd name="T6" fmla="*/ 49 w 49"/>
                  <a:gd name="T7" fmla="*/ 7 h 135"/>
                  <a:gd name="T8" fmla="*/ 42 w 49"/>
                  <a:gd name="T9" fmla="*/ 8 h 135"/>
                  <a:gd name="T10" fmla="*/ 34 w 49"/>
                  <a:gd name="T11" fmla="*/ 15 h 135"/>
                  <a:gd name="T12" fmla="*/ 33 w 49"/>
                  <a:gd name="T13" fmla="*/ 23 h 135"/>
                  <a:gd name="T14" fmla="*/ 33 w 49"/>
                  <a:gd name="T15" fmla="*/ 113 h 135"/>
                  <a:gd name="T16" fmla="*/ 46 w 49"/>
                  <a:gd name="T17" fmla="*/ 127 h 135"/>
                  <a:gd name="T18" fmla="*/ 49 w 49"/>
                  <a:gd name="T19" fmla="*/ 127 h 135"/>
                  <a:gd name="T20" fmla="*/ 49 w 49"/>
                  <a:gd name="T21" fmla="*/ 134 h 135"/>
                  <a:gd name="T22" fmla="*/ 0 w 49"/>
                  <a:gd name="T23" fmla="*/ 134 h 135"/>
                  <a:gd name="T24" fmla="*/ 0 w 49"/>
                  <a:gd name="T25" fmla="*/ 127 h 135"/>
                  <a:gd name="T26" fmla="*/ 7 w 49"/>
                  <a:gd name="T27" fmla="*/ 126 h 135"/>
                  <a:gd name="T28" fmla="*/ 16 w 49"/>
                  <a:gd name="T29" fmla="*/ 118 h 135"/>
                  <a:gd name="T30" fmla="*/ 16 w 49"/>
                  <a:gd name="T31" fmla="*/ 113 h 135"/>
                  <a:gd name="T32" fmla="*/ 16 w 49"/>
                  <a:gd name="T33" fmla="*/ 20 h 135"/>
                  <a:gd name="T34" fmla="*/ 15 w 49"/>
                  <a:gd name="T35" fmla="*/ 13 h 135"/>
                  <a:gd name="T36" fmla="*/ 9 w 49"/>
                  <a:gd name="T37" fmla="*/ 8 h 135"/>
                  <a:gd name="T38" fmla="*/ 0 w 49"/>
                  <a:gd name="T39" fmla="*/ 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 h="135">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5" y="10"/>
                      <a:pt x="34" y="15"/>
                    </a:cubicBezTo>
                    <a:cubicBezTo>
                      <a:pt x="33" y="18"/>
                      <a:pt x="33" y="20"/>
                      <a:pt x="33" y="23"/>
                    </a:cubicBezTo>
                    <a:cubicBezTo>
                      <a:pt x="33" y="53"/>
                      <a:pt x="33" y="83"/>
                      <a:pt x="33" y="113"/>
                    </a:cubicBezTo>
                    <a:cubicBezTo>
                      <a:pt x="33" y="124"/>
                      <a:pt x="35" y="126"/>
                      <a:pt x="46" y="127"/>
                    </a:cubicBezTo>
                    <a:cubicBezTo>
                      <a:pt x="47" y="127"/>
                      <a:pt x="48" y="127"/>
                      <a:pt x="49" y="127"/>
                    </a:cubicBezTo>
                    <a:cubicBezTo>
                      <a:pt x="49" y="129"/>
                      <a:pt x="49" y="132"/>
                      <a:pt x="49" y="134"/>
                    </a:cubicBezTo>
                    <a:cubicBezTo>
                      <a:pt x="45" y="135"/>
                      <a:pt x="9" y="135"/>
                      <a:pt x="0" y="134"/>
                    </a:cubicBezTo>
                    <a:cubicBezTo>
                      <a:pt x="0" y="132"/>
                      <a:pt x="0" y="130"/>
                      <a:pt x="0" y="127"/>
                    </a:cubicBezTo>
                    <a:cubicBezTo>
                      <a:pt x="3" y="127"/>
                      <a:pt x="5" y="127"/>
                      <a:pt x="7" y="126"/>
                    </a:cubicBezTo>
                    <a:cubicBezTo>
                      <a:pt x="13" y="126"/>
                      <a:pt x="15" y="124"/>
                      <a:pt x="16" y="118"/>
                    </a:cubicBezTo>
                    <a:cubicBezTo>
                      <a:pt x="16" y="117"/>
                      <a:pt x="16" y="115"/>
                      <a:pt x="16" y="113"/>
                    </a:cubicBezTo>
                    <a:cubicBezTo>
                      <a:pt x="16" y="82"/>
                      <a:pt x="16" y="51"/>
                      <a:pt x="16" y="20"/>
                    </a:cubicBezTo>
                    <a:cubicBezTo>
                      <a:pt x="16" y="18"/>
                      <a:pt x="15" y="16"/>
                      <a:pt x="15" y="13"/>
                    </a:cubicBezTo>
                    <a:cubicBezTo>
                      <a:pt x="14" y="10"/>
                      <a:pt x="12" y="8"/>
                      <a:pt x="9" y="8"/>
                    </a:cubicBezTo>
                    <a:cubicBezTo>
                      <a:pt x="6"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75" name="Freeform 35"/>
              <p:cNvSpPr/>
              <p:nvPr/>
            </p:nvSpPr>
            <p:spPr bwMode="auto">
              <a:xfrm>
                <a:off x="7675879" y="3891177"/>
                <a:ext cx="137764" cy="381253"/>
              </a:xfrm>
              <a:custGeom>
                <a:avLst/>
                <a:gdLst>
                  <a:gd name="T0" fmla="*/ 0 w 49"/>
                  <a:gd name="T1" fmla="*/ 7 h 134"/>
                  <a:gd name="T2" fmla="*/ 0 w 49"/>
                  <a:gd name="T3" fmla="*/ 0 h 134"/>
                  <a:gd name="T4" fmla="*/ 49 w 49"/>
                  <a:gd name="T5" fmla="*/ 0 h 134"/>
                  <a:gd name="T6" fmla="*/ 49 w 49"/>
                  <a:gd name="T7" fmla="*/ 7 h 134"/>
                  <a:gd name="T8" fmla="*/ 42 w 49"/>
                  <a:gd name="T9" fmla="*/ 8 h 134"/>
                  <a:gd name="T10" fmla="*/ 34 w 49"/>
                  <a:gd name="T11" fmla="*/ 15 h 134"/>
                  <a:gd name="T12" fmla="*/ 33 w 49"/>
                  <a:gd name="T13" fmla="*/ 23 h 134"/>
                  <a:gd name="T14" fmla="*/ 33 w 49"/>
                  <a:gd name="T15" fmla="*/ 112 h 134"/>
                  <a:gd name="T16" fmla="*/ 34 w 49"/>
                  <a:gd name="T17" fmla="*/ 120 h 134"/>
                  <a:gd name="T18" fmla="*/ 40 w 49"/>
                  <a:gd name="T19" fmla="*/ 126 h 134"/>
                  <a:gd name="T20" fmla="*/ 49 w 49"/>
                  <a:gd name="T21" fmla="*/ 127 h 134"/>
                  <a:gd name="T22" fmla="*/ 49 w 49"/>
                  <a:gd name="T23" fmla="*/ 134 h 134"/>
                  <a:gd name="T24" fmla="*/ 0 w 49"/>
                  <a:gd name="T25" fmla="*/ 134 h 134"/>
                  <a:gd name="T26" fmla="*/ 0 w 49"/>
                  <a:gd name="T27" fmla="*/ 127 h 134"/>
                  <a:gd name="T28" fmla="*/ 8 w 49"/>
                  <a:gd name="T29" fmla="*/ 126 h 134"/>
                  <a:gd name="T30" fmla="*/ 15 w 49"/>
                  <a:gd name="T31" fmla="*/ 119 h 134"/>
                  <a:gd name="T32" fmla="*/ 16 w 49"/>
                  <a:gd name="T33" fmla="*/ 110 h 134"/>
                  <a:gd name="T34" fmla="*/ 16 w 49"/>
                  <a:gd name="T35" fmla="*/ 25 h 134"/>
                  <a:gd name="T36" fmla="*/ 15 w 49"/>
                  <a:gd name="T37" fmla="*/ 15 h 134"/>
                  <a:gd name="T38" fmla="*/ 8 w 49"/>
                  <a:gd name="T39" fmla="*/ 8 h 134"/>
                  <a:gd name="T40" fmla="*/ 0 w 49"/>
                  <a:gd name="T41" fmla="*/ 7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134">
                    <a:moveTo>
                      <a:pt x="0" y="7"/>
                    </a:moveTo>
                    <a:cubicBezTo>
                      <a:pt x="0" y="4"/>
                      <a:pt x="0" y="2"/>
                      <a:pt x="0" y="0"/>
                    </a:cubicBezTo>
                    <a:cubicBezTo>
                      <a:pt x="16" y="0"/>
                      <a:pt x="32" y="0"/>
                      <a:pt x="49" y="0"/>
                    </a:cubicBezTo>
                    <a:cubicBezTo>
                      <a:pt x="49" y="2"/>
                      <a:pt x="49" y="4"/>
                      <a:pt x="49" y="7"/>
                    </a:cubicBezTo>
                    <a:cubicBezTo>
                      <a:pt x="46" y="7"/>
                      <a:pt x="44" y="7"/>
                      <a:pt x="42" y="8"/>
                    </a:cubicBezTo>
                    <a:cubicBezTo>
                      <a:pt x="37" y="8"/>
                      <a:pt x="34" y="10"/>
                      <a:pt x="34" y="15"/>
                    </a:cubicBezTo>
                    <a:cubicBezTo>
                      <a:pt x="33" y="18"/>
                      <a:pt x="33" y="21"/>
                      <a:pt x="33" y="23"/>
                    </a:cubicBezTo>
                    <a:cubicBezTo>
                      <a:pt x="33" y="53"/>
                      <a:pt x="33" y="83"/>
                      <a:pt x="33" y="112"/>
                    </a:cubicBezTo>
                    <a:cubicBezTo>
                      <a:pt x="33" y="115"/>
                      <a:pt x="33" y="118"/>
                      <a:pt x="34" y="120"/>
                    </a:cubicBezTo>
                    <a:cubicBezTo>
                      <a:pt x="34" y="124"/>
                      <a:pt x="36" y="126"/>
                      <a:pt x="40" y="126"/>
                    </a:cubicBezTo>
                    <a:cubicBezTo>
                      <a:pt x="43" y="126"/>
                      <a:pt x="45" y="127"/>
                      <a:pt x="49" y="127"/>
                    </a:cubicBezTo>
                    <a:cubicBezTo>
                      <a:pt x="49" y="129"/>
                      <a:pt x="49" y="132"/>
                      <a:pt x="49" y="134"/>
                    </a:cubicBezTo>
                    <a:cubicBezTo>
                      <a:pt x="33" y="134"/>
                      <a:pt x="16" y="134"/>
                      <a:pt x="0" y="134"/>
                    </a:cubicBezTo>
                    <a:cubicBezTo>
                      <a:pt x="0" y="132"/>
                      <a:pt x="0" y="130"/>
                      <a:pt x="0" y="127"/>
                    </a:cubicBezTo>
                    <a:cubicBezTo>
                      <a:pt x="3" y="127"/>
                      <a:pt x="6" y="127"/>
                      <a:pt x="8" y="126"/>
                    </a:cubicBezTo>
                    <a:cubicBezTo>
                      <a:pt x="13" y="125"/>
                      <a:pt x="15" y="123"/>
                      <a:pt x="15" y="119"/>
                    </a:cubicBezTo>
                    <a:cubicBezTo>
                      <a:pt x="16" y="116"/>
                      <a:pt x="16" y="113"/>
                      <a:pt x="16" y="110"/>
                    </a:cubicBezTo>
                    <a:cubicBezTo>
                      <a:pt x="16" y="81"/>
                      <a:pt x="16" y="53"/>
                      <a:pt x="16" y="25"/>
                    </a:cubicBezTo>
                    <a:cubicBezTo>
                      <a:pt x="16" y="21"/>
                      <a:pt x="16" y="18"/>
                      <a:pt x="15" y="15"/>
                    </a:cubicBezTo>
                    <a:cubicBezTo>
                      <a:pt x="15" y="10"/>
                      <a:pt x="13" y="8"/>
                      <a:pt x="8" y="8"/>
                    </a:cubicBezTo>
                    <a:cubicBezTo>
                      <a:pt x="5" y="7"/>
                      <a:pt x="3" y="7"/>
                      <a:pt x="0"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3" name="组合 122"/>
            <p:cNvGrpSpPr/>
            <p:nvPr userDrawn="1"/>
          </p:nvGrpSpPr>
          <p:grpSpPr>
            <a:xfrm>
              <a:off x="10237120" y="539555"/>
              <a:ext cx="1312962" cy="375239"/>
              <a:chOff x="4606634" y="2048989"/>
              <a:chExt cx="5593843" cy="1598699"/>
            </a:xfrm>
            <a:solidFill>
              <a:schemeClr val="accent1">
                <a:alpha val="80000"/>
              </a:schemeClr>
            </a:solidFill>
          </p:grpSpPr>
          <p:sp>
            <p:nvSpPr>
              <p:cNvPr id="148" name="Freeform 9"/>
              <p:cNvSpPr>
                <a:spLocks noEditPoints="1"/>
              </p:cNvSpPr>
              <p:nvPr/>
            </p:nvSpPr>
            <p:spPr bwMode="auto">
              <a:xfrm>
                <a:off x="9274578" y="2071415"/>
                <a:ext cx="925899" cy="1034829"/>
              </a:xfrm>
              <a:custGeom>
                <a:avLst/>
                <a:gdLst>
                  <a:gd name="T0" fmla="*/ 324 w 325"/>
                  <a:gd name="T1" fmla="*/ 106 h 363"/>
                  <a:gd name="T2" fmla="*/ 283 w 325"/>
                  <a:gd name="T3" fmla="*/ 179 h 363"/>
                  <a:gd name="T4" fmla="*/ 247 w 325"/>
                  <a:gd name="T5" fmla="*/ 214 h 363"/>
                  <a:gd name="T6" fmla="*/ 241 w 325"/>
                  <a:gd name="T7" fmla="*/ 228 h 363"/>
                  <a:gd name="T8" fmla="*/ 271 w 325"/>
                  <a:gd name="T9" fmla="*/ 230 h 363"/>
                  <a:gd name="T10" fmla="*/ 282 w 325"/>
                  <a:gd name="T11" fmla="*/ 240 h 363"/>
                  <a:gd name="T12" fmla="*/ 269 w 325"/>
                  <a:gd name="T13" fmla="*/ 277 h 363"/>
                  <a:gd name="T14" fmla="*/ 223 w 325"/>
                  <a:gd name="T15" fmla="*/ 316 h 363"/>
                  <a:gd name="T16" fmla="*/ 176 w 325"/>
                  <a:gd name="T17" fmla="*/ 340 h 363"/>
                  <a:gd name="T18" fmla="*/ 160 w 325"/>
                  <a:gd name="T19" fmla="*/ 339 h 363"/>
                  <a:gd name="T20" fmla="*/ 165 w 325"/>
                  <a:gd name="T21" fmla="*/ 329 h 363"/>
                  <a:gd name="T22" fmla="*/ 195 w 325"/>
                  <a:gd name="T23" fmla="*/ 302 h 363"/>
                  <a:gd name="T24" fmla="*/ 214 w 325"/>
                  <a:gd name="T25" fmla="*/ 282 h 363"/>
                  <a:gd name="T26" fmla="*/ 223 w 325"/>
                  <a:gd name="T27" fmla="*/ 265 h 363"/>
                  <a:gd name="T28" fmla="*/ 220 w 325"/>
                  <a:gd name="T29" fmla="*/ 257 h 363"/>
                  <a:gd name="T30" fmla="*/ 179 w 325"/>
                  <a:gd name="T31" fmla="*/ 289 h 363"/>
                  <a:gd name="T32" fmla="*/ 106 w 325"/>
                  <a:gd name="T33" fmla="*/ 335 h 363"/>
                  <a:gd name="T34" fmla="*/ 20 w 325"/>
                  <a:gd name="T35" fmla="*/ 363 h 363"/>
                  <a:gd name="T36" fmla="*/ 4 w 325"/>
                  <a:gd name="T37" fmla="*/ 360 h 363"/>
                  <a:gd name="T38" fmla="*/ 78 w 325"/>
                  <a:gd name="T39" fmla="*/ 306 h 363"/>
                  <a:gd name="T40" fmla="*/ 102 w 325"/>
                  <a:gd name="T41" fmla="*/ 295 h 363"/>
                  <a:gd name="T42" fmla="*/ 208 w 325"/>
                  <a:gd name="T43" fmla="*/ 238 h 363"/>
                  <a:gd name="T44" fmla="*/ 207 w 325"/>
                  <a:gd name="T45" fmla="*/ 232 h 363"/>
                  <a:gd name="T46" fmla="*/ 171 w 325"/>
                  <a:gd name="T47" fmla="*/ 243 h 363"/>
                  <a:gd name="T48" fmla="*/ 163 w 325"/>
                  <a:gd name="T49" fmla="*/ 239 h 363"/>
                  <a:gd name="T50" fmla="*/ 170 w 325"/>
                  <a:gd name="T51" fmla="*/ 226 h 363"/>
                  <a:gd name="T52" fmla="*/ 154 w 325"/>
                  <a:gd name="T53" fmla="*/ 206 h 363"/>
                  <a:gd name="T54" fmla="*/ 122 w 325"/>
                  <a:gd name="T55" fmla="*/ 224 h 363"/>
                  <a:gd name="T56" fmla="*/ 99 w 325"/>
                  <a:gd name="T57" fmla="*/ 236 h 363"/>
                  <a:gd name="T58" fmla="*/ 100 w 325"/>
                  <a:gd name="T59" fmla="*/ 222 h 363"/>
                  <a:gd name="T60" fmla="*/ 116 w 325"/>
                  <a:gd name="T61" fmla="*/ 204 h 363"/>
                  <a:gd name="T62" fmla="*/ 118 w 325"/>
                  <a:gd name="T63" fmla="*/ 183 h 363"/>
                  <a:gd name="T64" fmla="*/ 116 w 325"/>
                  <a:gd name="T65" fmla="*/ 174 h 363"/>
                  <a:gd name="T66" fmla="*/ 143 w 325"/>
                  <a:gd name="T67" fmla="*/ 167 h 363"/>
                  <a:gd name="T68" fmla="*/ 158 w 325"/>
                  <a:gd name="T69" fmla="*/ 145 h 363"/>
                  <a:gd name="T70" fmla="*/ 147 w 325"/>
                  <a:gd name="T71" fmla="*/ 144 h 363"/>
                  <a:gd name="T72" fmla="*/ 132 w 325"/>
                  <a:gd name="T73" fmla="*/ 141 h 363"/>
                  <a:gd name="T74" fmla="*/ 141 w 325"/>
                  <a:gd name="T75" fmla="*/ 129 h 363"/>
                  <a:gd name="T76" fmla="*/ 140 w 325"/>
                  <a:gd name="T77" fmla="*/ 115 h 363"/>
                  <a:gd name="T78" fmla="*/ 112 w 325"/>
                  <a:gd name="T79" fmla="*/ 96 h 363"/>
                  <a:gd name="T80" fmla="*/ 127 w 325"/>
                  <a:gd name="T81" fmla="*/ 92 h 363"/>
                  <a:gd name="T82" fmla="*/ 167 w 325"/>
                  <a:gd name="T83" fmla="*/ 81 h 363"/>
                  <a:gd name="T84" fmla="*/ 203 w 325"/>
                  <a:gd name="T85" fmla="*/ 36 h 363"/>
                  <a:gd name="T86" fmla="*/ 204 w 325"/>
                  <a:gd name="T87" fmla="*/ 10 h 363"/>
                  <a:gd name="T88" fmla="*/ 216 w 325"/>
                  <a:gd name="T89" fmla="*/ 3 h 363"/>
                  <a:gd name="T90" fmla="*/ 224 w 325"/>
                  <a:gd name="T91" fmla="*/ 56 h 363"/>
                  <a:gd name="T92" fmla="*/ 205 w 325"/>
                  <a:gd name="T93" fmla="*/ 91 h 363"/>
                  <a:gd name="T94" fmla="*/ 208 w 325"/>
                  <a:gd name="T95" fmla="*/ 105 h 363"/>
                  <a:gd name="T96" fmla="*/ 267 w 325"/>
                  <a:gd name="T97" fmla="*/ 87 h 363"/>
                  <a:gd name="T98" fmla="*/ 297 w 325"/>
                  <a:gd name="T99" fmla="*/ 85 h 363"/>
                  <a:gd name="T100" fmla="*/ 309 w 325"/>
                  <a:gd name="T101" fmla="*/ 86 h 363"/>
                  <a:gd name="T102" fmla="*/ 325 w 325"/>
                  <a:gd name="T103" fmla="*/ 104 h 363"/>
                  <a:gd name="T104" fmla="*/ 198 w 325"/>
                  <a:gd name="T105" fmla="*/ 126 h 363"/>
                  <a:gd name="T106" fmla="*/ 164 w 325"/>
                  <a:gd name="T107" fmla="*/ 175 h 363"/>
                  <a:gd name="T108" fmla="*/ 181 w 325"/>
                  <a:gd name="T109" fmla="*/ 191 h 363"/>
                  <a:gd name="T110" fmla="*/ 186 w 325"/>
                  <a:gd name="T111" fmla="*/ 173 h 363"/>
                  <a:gd name="T112" fmla="*/ 199 w 325"/>
                  <a:gd name="T113" fmla="*/ 170 h 363"/>
                  <a:gd name="T114" fmla="*/ 206 w 325"/>
                  <a:gd name="T115" fmla="*/ 204 h 363"/>
                  <a:gd name="T116" fmla="*/ 217 w 325"/>
                  <a:gd name="T117" fmla="*/ 206 h 363"/>
                  <a:gd name="T118" fmla="*/ 229 w 325"/>
                  <a:gd name="T119" fmla="*/ 188 h 363"/>
                  <a:gd name="T120" fmla="*/ 261 w 325"/>
                  <a:gd name="T121" fmla="*/ 141 h 363"/>
                  <a:gd name="T122" fmla="*/ 250 w 325"/>
                  <a:gd name="T123" fmla="*/ 134 h 363"/>
                  <a:gd name="T124" fmla="*/ 206 w 325"/>
                  <a:gd name="T125" fmla="*/ 12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5" h="363">
                    <a:moveTo>
                      <a:pt x="325" y="104"/>
                    </a:moveTo>
                    <a:cubicBezTo>
                      <a:pt x="325" y="104"/>
                      <a:pt x="324" y="105"/>
                      <a:pt x="324" y="106"/>
                    </a:cubicBezTo>
                    <a:cubicBezTo>
                      <a:pt x="323" y="108"/>
                      <a:pt x="323" y="111"/>
                      <a:pt x="322" y="114"/>
                    </a:cubicBezTo>
                    <a:cubicBezTo>
                      <a:pt x="312" y="138"/>
                      <a:pt x="300" y="160"/>
                      <a:pt x="283" y="179"/>
                    </a:cubicBezTo>
                    <a:cubicBezTo>
                      <a:pt x="275" y="188"/>
                      <a:pt x="267" y="197"/>
                      <a:pt x="259" y="205"/>
                    </a:cubicBezTo>
                    <a:cubicBezTo>
                      <a:pt x="255" y="209"/>
                      <a:pt x="251" y="211"/>
                      <a:pt x="247" y="214"/>
                    </a:cubicBezTo>
                    <a:cubicBezTo>
                      <a:pt x="244" y="217"/>
                      <a:pt x="241" y="219"/>
                      <a:pt x="239" y="223"/>
                    </a:cubicBezTo>
                    <a:cubicBezTo>
                      <a:pt x="237" y="226"/>
                      <a:pt x="238" y="227"/>
                      <a:pt x="241" y="228"/>
                    </a:cubicBezTo>
                    <a:cubicBezTo>
                      <a:pt x="243" y="228"/>
                      <a:pt x="245" y="228"/>
                      <a:pt x="246" y="228"/>
                    </a:cubicBezTo>
                    <a:cubicBezTo>
                      <a:pt x="255" y="229"/>
                      <a:pt x="263" y="230"/>
                      <a:pt x="271" y="230"/>
                    </a:cubicBezTo>
                    <a:cubicBezTo>
                      <a:pt x="272" y="230"/>
                      <a:pt x="274" y="231"/>
                      <a:pt x="275" y="231"/>
                    </a:cubicBezTo>
                    <a:cubicBezTo>
                      <a:pt x="280" y="233"/>
                      <a:pt x="282" y="235"/>
                      <a:pt x="282" y="240"/>
                    </a:cubicBezTo>
                    <a:cubicBezTo>
                      <a:pt x="283" y="247"/>
                      <a:pt x="282" y="253"/>
                      <a:pt x="279" y="259"/>
                    </a:cubicBezTo>
                    <a:cubicBezTo>
                      <a:pt x="277" y="265"/>
                      <a:pt x="273" y="271"/>
                      <a:pt x="269" y="277"/>
                    </a:cubicBezTo>
                    <a:cubicBezTo>
                      <a:pt x="260" y="289"/>
                      <a:pt x="248" y="298"/>
                      <a:pt x="237" y="307"/>
                    </a:cubicBezTo>
                    <a:cubicBezTo>
                      <a:pt x="233" y="311"/>
                      <a:pt x="228" y="314"/>
                      <a:pt x="223" y="316"/>
                    </a:cubicBezTo>
                    <a:cubicBezTo>
                      <a:pt x="213" y="321"/>
                      <a:pt x="203" y="327"/>
                      <a:pt x="193" y="332"/>
                    </a:cubicBezTo>
                    <a:cubicBezTo>
                      <a:pt x="187" y="334"/>
                      <a:pt x="182" y="337"/>
                      <a:pt x="176" y="340"/>
                    </a:cubicBezTo>
                    <a:cubicBezTo>
                      <a:pt x="173" y="341"/>
                      <a:pt x="169" y="341"/>
                      <a:pt x="166" y="342"/>
                    </a:cubicBezTo>
                    <a:cubicBezTo>
                      <a:pt x="164" y="342"/>
                      <a:pt x="161" y="341"/>
                      <a:pt x="160" y="339"/>
                    </a:cubicBezTo>
                    <a:cubicBezTo>
                      <a:pt x="159" y="337"/>
                      <a:pt x="160" y="335"/>
                      <a:pt x="162" y="333"/>
                    </a:cubicBezTo>
                    <a:cubicBezTo>
                      <a:pt x="163" y="332"/>
                      <a:pt x="164" y="330"/>
                      <a:pt x="165" y="329"/>
                    </a:cubicBezTo>
                    <a:cubicBezTo>
                      <a:pt x="173" y="323"/>
                      <a:pt x="181" y="316"/>
                      <a:pt x="189" y="310"/>
                    </a:cubicBezTo>
                    <a:cubicBezTo>
                      <a:pt x="192" y="307"/>
                      <a:pt x="194" y="305"/>
                      <a:pt x="195" y="302"/>
                    </a:cubicBezTo>
                    <a:cubicBezTo>
                      <a:pt x="196" y="300"/>
                      <a:pt x="198" y="297"/>
                      <a:pt x="200" y="295"/>
                    </a:cubicBezTo>
                    <a:cubicBezTo>
                      <a:pt x="205" y="291"/>
                      <a:pt x="210" y="287"/>
                      <a:pt x="214" y="282"/>
                    </a:cubicBezTo>
                    <a:cubicBezTo>
                      <a:pt x="217" y="280"/>
                      <a:pt x="218" y="278"/>
                      <a:pt x="219" y="275"/>
                    </a:cubicBezTo>
                    <a:cubicBezTo>
                      <a:pt x="219" y="271"/>
                      <a:pt x="221" y="268"/>
                      <a:pt x="223" y="265"/>
                    </a:cubicBezTo>
                    <a:cubicBezTo>
                      <a:pt x="225" y="263"/>
                      <a:pt x="227" y="261"/>
                      <a:pt x="229" y="259"/>
                    </a:cubicBezTo>
                    <a:cubicBezTo>
                      <a:pt x="227" y="256"/>
                      <a:pt x="224" y="256"/>
                      <a:pt x="220" y="257"/>
                    </a:cubicBezTo>
                    <a:cubicBezTo>
                      <a:pt x="212" y="260"/>
                      <a:pt x="205" y="264"/>
                      <a:pt x="199" y="270"/>
                    </a:cubicBezTo>
                    <a:cubicBezTo>
                      <a:pt x="192" y="276"/>
                      <a:pt x="186" y="282"/>
                      <a:pt x="179" y="289"/>
                    </a:cubicBezTo>
                    <a:cubicBezTo>
                      <a:pt x="169" y="299"/>
                      <a:pt x="157" y="307"/>
                      <a:pt x="144" y="314"/>
                    </a:cubicBezTo>
                    <a:cubicBezTo>
                      <a:pt x="131" y="320"/>
                      <a:pt x="119" y="328"/>
                      <a:pt x="106" y="335"/>
                    </a:cubicBezTo>
                    <a:cubicBezTo>
                      <a:pt x="89" y="344"/>
                      <a:pt x="72" y="352"/>
                      <a:pt x="53" y="357"/>
                    </a:cubicBezTo>
                    <a:cubicBezTo>
                      <a:pt x="43" y="361"/>
                      <a:pt x="32" y="363"/>
                      <a:pt x="20" y="363"/>
                    </a:cubicBezTo>
                    <a:cubicBezTo>
                      <a:pt x="16" y="362"/>
                      <a:pt x="12" y="361"/>
                      <a:pt x="7" y="361"/>
                    </a:cubicBezTo>
                    <a:cubicBezTo>
                      <a:pt x="6" y="361"/>
                      <a:pt x="5" y="360"/>
                      <a:pt x="4" y="360"/>
                    </a:cubicBezTo>
                    <a:cubicBezTo>
                      <a:pt x="0" y="358"/>
                      <a:pt x="0" y="355"/>
                      <a:pt x="4" y="352"/>
                    </a:cubicBezTo>
                    <a:cubicBezTo>
                      <a:pt x="28" y="337"/>
                      <a:pt x="53" y="321"/>
                      <a:pt x="78" y="306"/>
                    </a:cubicBezTo>
                    <a:cubicBezTo>
                      <a:pt x="84" y="302"/>
                      <a:pt x="91" y="298"/>
                      <a:pt x="98" y="297"/>
                    </a:cubicBezTo>
                    <a:cubicBezTo>
                      <a:pt x="100" y="296"/>
                      <a:pt x="101" y="295"/>
                      <a:pt x="102" y="295"/>
                    </a:cubicBezTo>
                    <a:cubicBezTo>
                      <a:pt x="135" y="275"/>
                      <a:pt x="169" y="257"/>
                      <a:pt x="204" y="241"/>
                    </a:cubicBezTo>
                    <a:cubicBezTo>
                      <a:pt x="205" y="240"/>
                      <a:pt x="207" y="239"/>
                      <a:pt x="208" y="238"/>
                    </a:cubicBezTo>
                    <a:cubicBezTo>
                      <a:pt x="209" y="237"/>
                      <a:pt x="210" y="235"/>
                      <a:pt x="210" y="234"/>
                    </a:cubicBezTo>
                    <a:cubicBezTo>
                      <a:pt x="210" y="233"/>
                      <a:pt x="208" y="232"/>
                      <a:pt x="207" y="232"/>
                    </a:cubicBezTo>
                    <a:cubicBezTo>
                      <a:pt x="201" y="231"/>
                      <a:pt x="196" y="233"/>
                      <a:pt x="190" y="235"/>
                    </a:cubicBezTo>
                    <a:cubicBezTo>
                      <a:pt x="184" y="238"/>
                      <a:pt x="178" y="240"/>
                      <a:pt x="171" y="243"/>
                    </a:cubicBezTo>
                    <a:cubicBezTo>
                      <a:pt x="170" y="243"/>
                      <a:pt x="169" y="244"/>
                      <a:pt x="168" y="244"/>
                    </a:cubicBezTo>
                    <a:cubicBezTo>
                      <a:pt x="164" y="244"/>
                      <a:pt x="163" y="244"/>
                      <a:pt x="163" y="239"/>
                    </a:cubicBezTo>
                    <a:cubicBezTo>
                      <a:pt x="163" y="236"/>
                      <a:pt x="164" y="233"/>
                      <a:pt x="166" y="231"/>
                    </a:cubicBezTo>
                    <a:cubicBezTo>
                      <a:pt x="167" y="229"/>
                      <a:pt x="169" y="228"/>
                      <a:pt x="170" y="226"/>
                    </a:cubicBezTo>
                    <a:cubicBezTo>
                      <a:pt x="172" y="222"/>
                      <a:pt x="172" y="218"/>
                      <a:pt x="168" y="215"/>
                    </a:cubicBezTo>
                    <a:cubicBezTo>
                      <a:pt x="164" y="212"/>
                      <a:pt x="159" y="209"/>
                      <a:pt x="154" y="206"/>
                    </a:cubicBezTo>
                    <a:cubicBezTo>
                      <a:pt x="148" y="203"/>
                      <a:pt x="143" y="205"/>
                      <a:pt x="138" y="210"/>
                    </a:cubicBezTo>
                    <a:cubicBezTo>
                      <a:pt x="133" y="215"/>
                      <a:pt x="128" y="219"/>
                      <a:pt x="122" y="224"/>
                    </a:cubicBezTo>
                    <a:cubicBezTo>
                      <a:pt x="118" y="228"/>
                      <a:pt x="112" y="231"/>
                      <a:pt x="107" y="235"/>
                    </a:cubicBezTo>
                    <a:cubicBezTo>
                      <a:pt x="105" y="236"/>
                      <a:pt x="102" y="238"/>
                      <a:pt x="99" y="236"/>
                    </a:cubicBezTo>
                    <a:cubicBezTo>
                      <a:pt x="97" y="234"/>
                      <a:pt x="97" y="231"/>
                      <a:pt x="98" y="229"/>
                    </a:cubicBezTo>
                    <a:cubicBezTo>
                      <a:pt x="98" y="226"/>
                      <a:pt x="99" y="224"/>
                      <a:pt x="100" y="222"/>
                    </a:cubicBezTo>
                    <a:cubicBezTo>
                      <a:pt x="102" y="219"/>
                      <a:pt x="105" y="217"/>
                      <a:pt x="107" y="214"/>
                    </a:cubicBezTo>
                    <a:cubicBezTo>
                      <a:pt x="110" y="211"/>
                      <a:pt x="113" y="208"/>
                      <a:pt x="116" y="204"/>
                    </a:cubicBezTo>
                    <a:cubicBezTo>
                      <a:pt x="118" y="202"/>
                      <a:pt x="119" y="198"/>
                      <a:pt x="120" y="195"/>
                    </a:cubicBezTo>
                    <a:cubicBezTo>
                      <a:pt x="122" y="191"/>
                      <a:pt x="122" y="187"/>
                      <a:pt x="118" y="183"/>
                    </a:cubicBezTo>
                    <a:cubicBezTo>
                      <a:pt x="116" y="182"/>
                      <a:pt x="115" y="181"/>
                      <a:pt x="115" y="179"/>
                    </a:cubicBezTo>
                    <a:cubicBezTo>
                      <a:pt x="113" y="177"/>
                      <a:pt x="113" y="175"/>
                      <a:pt x="116" y="174"/>
                    </a:cubicBezTo>
                    <a:cubicBezTo>
                      <a:pt x="123" y="173"/>
                      <a:pt x="130" y="171"/>
                      <a:pt x="137" y="170"/>
                    </a:cubicBezTo>
                    <a:cubicBezTo>
                      <a:pt x="140" y="170"/>
                      <a:pt x="141" y="169"/>
                      <a:pt x="143" y="167"/>
                    </a:cubicBezTo>
                    <a:cubicBezTo>
                      <a:pt x="146" y="163"/>
                      <a:pt x="150" y="159"/>
                      <a:pt x="153" y="155"/>
                    </a:cubicBezTo>
                    <a:cubicBezTo>
                      <a:pt x="155" y="152"/>
                      <a:pt x="157" y="149"/>
                      <a:pt x="158" y="145"/>
                    </a:cubicBezTo>
                    <a:cubicBezTo>
                      <a:pt x="159" y="141"/>
                      <a:pt x="157" y="140"/>
                      <a:pt x="154" y="141"/>
                    </a:cubicBezTo>
                    <a:cubicBezTo>
                      <a:pt x="151" y="141"/>
                      <a:pt x="149" y="142"/>
                      <a:pt x="147" y="144"/>
                    </a:cubicBezTo>
                    <a:cubicBezTo>
                      <a:pt x="144" y="146"/>
                      <a:pt x="140" y="146"/>
                      <a:pt x="137" y="145"/>
                    </a:cubicBezTo>
                    <a:cubicBezTo>
                      <a:pt x="134" y="145"/>
                      <a:pt x="133" y="144"/>
                      <a:pt x="132" y="141"/>
                    </a:cubicBezTo>
                    <a:cubicBezTo>
                      <a:pt x="132" y="139"/>
                      <a:pt x="132" y="137"/>
                      <a:pt x="134" y="135"/>
                    </a:cubicBezTo>
                    <a:cubicBezTo>
                      <a:pt x="137" y="133"/>
                      <a:pt x="139" y="131"/>
                      <a:pt x="141" y="129"/>
                    </a:cubicBezTo>
                    <a:cubicBezTo>
                      <a:pt x="143" y="126"/>
                      <a:pt x="144" y="123"/>
                      <a:pt x="144" y="119"/>
                    </a:cubicBezTo>
                    <a:cubicBezTo>
                      <a:pt x="144" y="116"/>
                      <a:pt x="143" y="115"/>
                      <a:pt x="140" y="115"/>
                    </a:cubicBezTo>
                    <a:cubicBezTo>
                      <a:pt x="136" y="115"/>
                      <a:pt x="132" y="115"/>
                      <a:pt x="129" y="114"/>
                    </a:cubicBezTo>
                    <a:cubicBezTo>
                      <a:pt x="119" y="112"/>
                      <a:pt x="114" y="106"/>
                      <a:pt x="112" y="96"/>
                    </a:cubicBezTo>
                    <a:cubicBezTo>
                      <a:pt x="112" y="91"/>
                      <a:pt x="113" y="90"/>
                      <a:pt x="118" y="91"/>
                    </a:cubicBezTo>
                    <a:cubicBezTo>
                      <a:pt x="121" y="91"/>
                      <a:pt x="124" y="91"/>
                      <a:pt x="127" y="92"/>
                    </a:cubicBezTo>
                    <a:cubicBezTo>
                      <a:pt x="137" y="93"/>
                      <a:pt x="146" y="92"/>
                      <a:pt x="155" y="86"/>
                    </a:cubicBezTo>
                    <a:cubicBezTo>
                      <a:pt x="158" y="83"/>
                      <a:pt x="163" y="82"/>
                      <a:pt x="167" y="81"/>
                    </a:cubicBezTo>
                    <a:cubicBezTo>
                      <a:pt x="174" y="79"/>
                      <a:pt x="180" y="76"/>
                      <a:pt x="184" y="70"/>
                    </a:cubicBezTo>
                    <a:cubicBezTo>
                      <a:pt x="193" y="60"/>
                      <a:pt x="200" y="49"/>
                      <a:pt x="203" y="36"/>
                    </a:cubicBezTo>
                    <a:cubicBezTo>
                      <a:pt x="204" y="30"/>
                      <a:pt x="205" y="23"/>
                      <a:pt x="205" y="17"/>
                    </a:cubicBezTo>
                    <a:cubicBezTo>
                      <a:pt x="204" y="15"/>
                      <a:pt x="204" y="13"/>
                      <a:pt x="204" y="10"/>
                    </a:cubicBezTo>
                    <a:cubicBezTo>
                      <a:pt x="204" y="7"/>
                      <a:pt x="204" y="4"/>
                      <a:pt x="207" y="2"/>
                    </a:cubicBezTo>
                    <a:cubicBezTo>
                      <a:pt x="211" y="0"/>
                      <a:pt x="213" y="2"/>
                      <a:pt x="216" y="3"/>
                    </a:cubicBezTo>
                    <a:cubicBezTo>
                      <a:pt x="230" y="11"/>
                      <a:pt x="236" y="28"/>
                      <a:pt x="230" y="43"/>
                    </a:cubicBezTo>
                    <a:cubicBezTo>
                      <a:pt x="229" y="48"/>
                      <a:pt x="226" y="52"/>
                      <a:pt x="224" y="56"/>
                    </a:cubicBezTo>
                    <a:cubicBezTo>
                      <a:pt x="219" y="64"/>
                      <a:pt x="214" y="72"/>
                      <a:pt x="209" y="80"/>
                    </a:cubicBezTo>
                    <a:cubicBezTo>
                      <a:pt x="207" y="83"/>
                      <a:pt x="206" y="87"/>
                      <a:pt x="205" y="91"/>
                    </a:cubicBezTo>
                    <a:cubicBezTo>
                      <a:pt x="204" y="93"/>
                      <a:pt x="203" y="95"/>
                      <a:pt x="203" y="98"/>
                    </a:cubicBezTo>
                    <a:cubicBezTo>
                      <a:pt x="203" y="102"/>
                      <a:pt x="205" y="104"/>
                      <a:pt x="208" y="105"/>
                    </a:cubicBezTo>
                    <a:cubicBezTo>
                      <a:pt x="213" y="106"/>
                      <a:pt x="217" y="105"/>
                      <a:pt x="221" y="104"/>
                    </a:cubicBezTo>
                    <a:cubicBezTo>
                      <a:pt x="236" y="97"/>
                      <a:pt x="251" y="91"/>
                      <a:pt x="267" y="87"/>
                    </a:cubicBezTo>
                    <a:cubicBezTo>
                      <a:pt x="274" y="85"/>
                      <a:pt x="280" y="84"/>
                      <a:pt x="287" y="82"/>
                    </a:cubicBezTo>
                    <a:cubicBezTo>
                      <a:pt x="290" y="82"/>
                      <a:pt x="294" y="82"/>
                      <a:pt x="297" y="85"/>
                    </a:cubicBezTo>
                    <a:cubicBezTo>
                      <a:pt x="299" y="86"/>
                      <a:pt x="301" y="86"/>
                      <a:pt x="304" y="86"/>
                    </a:cubicBezTo>
                    <a:cubicBezTo>
                      <a:pt x="305" y="87"/>
                      <a:pt x="307" y="86"/>
                      <a:pt x="309" y="86"/>
                    </a:cubicBezTo>
                    <a:cubicBezTo>
                      <a:pt x="317" y="86"/>
                      <a:pt x="323" y="89"/>
                      <a:pt x="325" y="97"/>
                    </a:cubicBezTo>
                    <a:cubicBezTo>
                      <a:pt x="325" y="99"/>
                      <a:pt x="325" y="101"/>
                      <a:pt x="325" y="104"/>
                    </a:cubicBezTo>
                    <a:close/>
                    <a:moveTo>
                      <a:pt x="206" y="122"/>
                    </a:moveTo>
                    <a:cubicBezTo>
                      <a:pt x="203" y="122"/>
                      <a:pt x="200" y="123"/>
                      <a:pt x="198" y="126"/>
                    </a:cubicBezTo>
                    <a:cubicBezTo>
                      <a:pt x="189" y="138"/>
                      <a:pt x="179" y="150"/>
                      <a:pt x="169" y="162"/>
                    </a:cubicBezTo>
                    <a:cubicBezTo>
                      <a:pt x="166" y="166"/>
                      <a:pt x="164" y="170"/>
                      <a:pt x="164" y="175"/>
                    </a:cubicBezTo>
                    <a:cubicBezTo>
                      <a:pt x="162" y="184"/>
                      <a:pt x="165" y="188"/>
                      <a:pt x="173" y="193"/>
                    </a:cubicBezTo>
                    <a:cubicBezTo>
                      <a:pt x="176" y="195"/>
                      <a:pt x="179" y="194"/>
                      <a:pt x="181" y="191"/>
                    </a:cubicBezTo>
                    <a:cubicBezTo>
                      <a:pt x="183" y="188"/>
                      <a:pt x="183" y="186"/>
                      <a:pt x="184" y="183"/>
                    </a:cubicBezTo>
                    <a:cubicBezTo>
                      <a:pt x="185" y="180"/>
                      <a:pt x="185" y="176"/>
                      <a:pt x="186" y="173"/>
                    </a:cubicBezTo>
                    <a:cubicBezTo>
                      <a:pt x="187" y="171"/>
                      <a:pt x="188" y="168"/>
                      <a:pt x="190" y="167"/>
                    </a:cubicBezTo>
                    <a:cubicBezTo>
                      <a:pt x="194" y="164"/>
                      <a:pt x="197" y="165"/>
                      <a:pt x="199" y="170"/>
                    </a:cubicBezTo>
                    <a:cubicBezTo>
                      <a:pt x="199" y="171"/>
                      <a:pt x="199" y="171"/>
                      <a:pt x="199" y="172"/>
                    </a:cubicBezTo>
                    <a:cubicBezTo>
                      <a:pt x="202" y="183"/>
                      <a:pt x="205" y="193"/>
                      <a:pt x="206" y="204"/>
                    </a:cubicBezTo>
                    <a:cubicBezTo>
                      <a:pt x="206" y="206"/>
                      <a:pt x="207" y="209"/>
                      <a:pt x="210" y="210"/>
                    </a:cubicBezTo>
                    <a:cubicBezTo>
                      <a:pt x="214" y="210"/>
                      <a:pt x="215" y="208"/>
                      <a:pt x="217" y="206"/>
                    </a:cubicBezTo>
                    <a:cubicBezTo>
                      <a:pt x="217" y="205"/>
                      <a:pt x="217" y="205"/>
                      <a:pt x="218" y="204"/>
                    </a:cubicBezTo>
                    <a:cubicBezTo>
                      <a:pt x="221" y="199"/>
                      <a:pt x="225" y="193"/>
                      <a:pt x="229" y="188"/>
                    </a:cubicBezTo>
                    <a:cubicBezTo>
                      <a:pt x="237" y="177"/>
                      <a:pt x="246" y="167"/>
                      <a:pt x="255" y="157"/>
                    </a:cubicBezTo>
                    <a:cubicBezTo>
                      <a:pt x="259" y="152"/>
                      <a:pt x="261" y="147"/>
                      <a:pt x="261" y="141"/>
                    </a:cubicBezTo>
                    <a:cubicBezTo>
                      <a:pt x="261" y="137"/>
                      <a:pt x="259" y="135"/>
                      <a:pt x="255" y="134"/>
                    </a:cubicBezTo>
                    <a:cubicBezTo>
                      <a:pt x="253" y="134"/>
                      <a:pt x="251" y="134"/>
                      <a:pt x="250" y="134"/>
                    </a:cubicBezTo>
                    <a:cubicBezTo>
                      <a:pt x="240" y="131"/>
                      <a:pt x="231" y="129"/>
                      <a:pt x="221" y="126"/>
                    </a:cubicBezTo>
                    <a:cubicBezTo>
                      <a:pt x="216" y="125"/>
                      <a:pt x="211" y="123"/>
                      <a:pt x="206" y="12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49" name="Freeform 10"/>
              <p:cNvSpPr/>
              <p:nvPr/>
            </p:nvSpPr>
            <p:spPr bwMode="auto">
              <a:xfrm>
                <a:off x="7550931" y="2257236"/>
                <a:ext cx="1089293" cy="1169389"/>
              </a:xfrm>
              <a:custGeom>
                <a:avLst/>
                <a:gdLst>
                  <a:gd name="T0" fmla="*/ 83 w 383"/>
                  <a:gd name="T1" fmla="*/ 410 h 411"/>
                  <a:gd name="T2" fmla="*/ 111 w 383"/>
                  <a:gd name="T3" fmla="*/ 380 h 411"/>
                  <a:gd name="T4" fmla="*/ 136 w 383"/>
                  <a:gd name="T5" fmla="*/ 371 h 411"/>
                  <a:gd name="T6" fmla="*/ 198 w 383"/>
                  <a:gd name="T7" fmla="*/ 294 h 411"/>
                  <a:gd name="T8" fmla="*/ 201 w 383"/>
                  <a:gd name="T9" fmla="*/ 280 h 411"/>
                  <a:gd name="T10" fmla="*/ 197 w 383"/>
                  <a:gd name="T11" fmla="*/ 274 h 411"/>
                  <a:gd name="T12" fmla="*/ 166 w 383"/>
                  <a:gd name="T13" fmla="*/ 283 h 411"/>
                  <a:gd name="T14" fmla="*/ 144 w 383"/>
                  <a:gd name="T15" fmla="*/ 291 h 411"/>
                  <a:gd name="T16" fmla="*/ 123 w 383"/>
                  <a:gd name="T17" fmla="*/ 305 h 411"/>
                  <a:gd name="T18" fmla="*/ 62 w 383"/>
                  <a:gd name="T19" fmla="*/ 344 h 411"/>
                  <a:gd name="T20" fmla="*/ 34 w 383"/>
                  <a:gd name="T21" fmla="*/ 353 h 411"/>
                  <a:gd name="T22" fmla="*/ 9 w 383"/>
                  <a:gd name="T23" fmla="*/ 344 h 411"/>
                  <a:gd name="T24" fmla="*/ 1 w 383"/>
                  <a:gd name="T25" fmla="*/ 322 h 411"/>
                  <a:gd name="T26" fmla="*/ 0 w 383"/>
                  <a:gd name="T27" fmla="*/ 288 h 411"/>
                  <a:gd name="T28" fmla="*/ 1 w 383"/>
                  <a:gd name="T29" fmla="*/ 283 h 411"/>
                  <a:gd name="T30" fmla="*/ 6 w 383"/>
                  <a:gd name="T31" fmla="*/ 282 h 411"/>
                  <a:gd name="T32" fmla="*/ 8 w 383"/>
                  <a:gd name="T33" fmla="*/ 285 h 411"/>
                  <a:gd name="T34" fmla="*/ 10 w 383"/>
                  <a:gd name="T35" fmla="*/ 290 h 411"/>
                  <a:gd name="T36" fmla="*/ 32 w 383"/>
                  <a:gd name="T37" fmla="*/ 298 h 411"/>
                  <a:gd name="T38" fmla="*/ 46 w 383"/>
                  <a:gd name="T39" fmla="*/ 293 h 411"/>
                  <a:gd name="T40" fmla="*/ 53 w 383"/>
                  <a:gd name="T41" fmla="*/ 291 h 411"/>
                  <a:gd name="T42" fmla="*/ 65 w 383"/>
                  <a:gd name="T43" fmla="*/ 288 h 411"/>
                  <a:gd name="T44" fmla="*/ 100 w 383"/>
                  <a:gd name="T45" fmla="*/ 268 h 411"/>
                  <a:gd name="T46" fmla="*/ 156 w 383"/>
                  <a:gd name="T47" fmla="*/ 244 h 411"/>
                  <a:gd name="T48" fmla="*/ 197 w 383"/>
                  <a:gd name="T49" fmla="*/ 229 h 411"/>
                  <a:gd name="T50" fmla="*/ 203 w 383"/>
                  <a:gd name="T51" fmla="*/ 226 h 411"/>
                  <a:gd name="T52" fmla="*/ 219 w 383"/>
                  <a:gd name="T53" fmla="*/ 204 h 411"/>
                  <a:gd name="T54" fmla="*/ 222 w 383"/>
                  <a:gd name="T55" fmla="*/ 124 h 411"/>
                  <a:gd name="T56" fmla="*/ 210 w 383"/>
                  <a:gd name="T57" fmla="*/ 69 h 411"/>
                  <a:gd name="T58" fmla="*/ 197 w 383"/>
                  <a:gd name="T59" fmla="*/ 36 h 411"/>
                  <a:gd name="T60" fmla="*/ 194 w 383"/>
                  <a:gd name="T61" fmla="*/ 10 h 411"/>
                  <a:gd name="T62" fmla="*/ 205 w 383"/>
                  <a:gd name="T63" fmla="*/ 2 h 411"/>
                  <a:gd name="T64" fmla="*/ 230 w 383"/>
                  <a:gd name="T65" fmla="*/ 7 h 411"/>
                  <a:gd name="T66" fmla="*/ 237 w 383"/>
                  <a:gd name="T67" fmla="*/ 10 h 411"/>
                  <a:gd name="T68" fmla="*/ 248 w 383"/>
                  <a:gd name="T69" fmla="*/ 19 h 411"/>
                  <a:gd name="T70" fmla="*/ 265 w 383"/>
                  <a:gd name="T71" fmla="*/ 29 h 411"/>
                  <a:gd name="T72" fmla="*/ 280 w 383"/>
                  <a:gd name="T73" fmla="*/ 49 h 411"/>
                  <a:gd name="T74" fmla="*/ 278 w 383"/>
                  <a:gd name="T75" fmla="*/ 66 h 411"/>
                  <a:gd name="T76" fmla="*/ 273 w 383"/>
                  <a:gd name="T77" fmla="*/ 72 h 411"/>
                  <a:gd name="T78" fmla="*/ 270 w 383"/>
                  <a:gd name="T79" fmla="*/ 77 h 411"/>
                  <a:gd name="T80" fmla="*/ 271 w 383"/>
                  <a:gd name="T81" fmla="*/ 158 h 411"/>
                  <a:gd name="T82" fmla="*/ 273 w 383"/>
                  <a:gd name="T83" fmla="*/ 179 h 411"/>
                  <a:gd name="T84" fmla="*/ 278 w 383"/>
                  <a:gd name="T85" fmla="*/ 182 h 411"/>
                  <a:gd name="T86" fmla="*/ 313 w 383"/>
                  <a:gd name="T87" fmla="*/ 160 h 411"/>
                  <a:gd name="T88" fmla="*/ 325 w 383"/>
                  <a:gd name="T89" fmla="*/ 144 h 411"/>
                  <a:gd name="T90" fmla="*/ 341 w 383"/>
                  <a:gd name="T91" fmla="*/ 128 h 411"/>
                  <a:gd name="T92" fmla="*/ 369 w 383"/>
                  <a:gd name="T93" fmla="*/ 122 h 411"/>
                  <a:gd name="T94" fmla="*/ 380 w 383"/>
                  <a:gd name="T95" fmla="*/ 141 h 411"/>
                  <a:gd name="T96" fmla="*/ 372 w 383"/>
                  <a:gd name="T97" fmla="*/ 154 h 411"/>
                  <a:gd name="T98" fmla="*/ 355 w 383"/>
                  <a:gd name="T99" fmla="*/ 169 h 411"/>
                  <a:gd name="T100" fmla="*/ 314 w 383"/>
                  <a:gd name="T101" fmla="*/ 199 h 411"/>
                  <a:gd name="T102" fmla="*/ 275 w 383"/>
                  <a:gd name="T103" fmla="*/ 229 h 411"/>
                  <a:gd name="T104" fmla="*/ 271 w 383"/>
                  <a:gd name="T105" fmla="*/ 238 h 411"/>
                  <a:gd name="T106" fmla="*/ 254 w 383"/>
                  <a:gd name="T107" fmla="*/ 310 h 411"/>
                  <a:gd name="T108" fmla="*/ 250 w 383"/>
                  <a:gd name="T109" fmla="*/ 320 h 411"/>
                  <a:gd name="T110" fmla="*/ 247 w 383"/>
                  <a:gd name="T111" fmla="*/ 325 h 411"/>
                  <a:gd name="T112" fmla="*/ 173 w 383"/>
                  <a:gd name="T113" fmla="*/ 386 h 411"/>
                  <a:gd name="T114" fmla="*/ 95 w 383"/>
                  <a:gd name="T115" fmla="*/ 410 h 411"/>
                  <a:gd name="T116" fmla="*/ 88 w 383"/>
                  <a:gd name="T117" fmla="*/ 411 h 411"/>
                  <a:gd name="T118" fmla="*/ 83 w 383"/>
                  <a:gd name="T119" fmla="*/ 410 h 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3" h="411">
                    <a:moveTo>
                      <a:pt x="83" y="410"/>
                    </a:moveTo>
                    <a:cubicBezTo>
                      <a:pt x="89" y="396"/>
                      <a:pt x="96" y="385"/>
                      <a:pt x="111" y="380"/>
                    </a:cubicBezTo>
                    <a:cubicBezTo>
                      <a:pt x="120" y="378"/>
                      <a:pt x="128" y="375"/>
                      <a:pt x="136" y="371"/>
                    </a:cubicBezTo>
                    <a:cubicBezTo>
                      <a:pt x="168" y="355"/>
                      <a:pt x="188" y="328"/>
                      <a:pt x="198" y="294"/>
                    </a:cubicBezTo>
                    <a:cubicBezTo>
                      <a:pt x="199" y="289"/>
                      <a:pt x="200" y="284"/>
                      <a:pt x="201" y="280"/>
                    </a:cubicBezTo>
                    <a:cubicBezTo>
                      <a:pt x="202" y="275"/>
                      <a:pt x="201" y="274"/>
                      <a:pt x="197" y="274"/>
                    </a:cubicBezTo>
                    <a:cubicBezTo>
                      <a:pt x="186" y="275"/>
                      <a:pt x="176" y="278"/>
                      <a:pt x="166" y="283"/>
                    </a:cubicBezTo>
                    <a:cubicBezTo>
                      <a:pt x="159" y="286"/>
                      <a:pt x="152" y="289"/>
                      <a:pt x="144" y="291"/>
                    </a:cubicBezTo>
                    <a:cubicBezTo>
                      <a:pt x="136" y="294"/>
                      <a:pt x="130" y="300"/>
                      <a:pt x="123" y="305"/>
                    </a:cubicBezTo>
                    <a:cubicBezTo>
                      <a:pt x="105" y="321"/>
                      <a:pt x="84" y="334"/>
                      <a:pt x="62" y="344"/>
                    </a:cubicBezTo>
                    <a:cubicBezTo>
                      <a:pt x="53" y="348"/>
                      <a:pt x="43" y="351"/>
                      <a:pt x="34" y="353"/>
                    </a:cubicBezTo>
                    <a:cubicBezTo>
                      <a:pt x="24" y="356"/>
                      <a:pt x="15" y="352"/>
                      <a:pt x="9" y="344"/>
                    </a:cubicBezTo>
                    <a:cubicBezTo>
                      <a:pt x="4" y="338"/>
                      <a:pt x="1" y="330"/>
                      <a:pt x="1" y="322"/>
                    </a:cubicBezTo>
                    <a:cubicBezTo>
                      <a:pt x="1" y="310"/>
                      <a:pt x="0" y="299"/>
                      <a:pt x="0" y="288"/>
                    </a:cubicBezTo>
                    <a:cubicBezTo>
                      <a:pt x="0" y="286"/>
                      <a:pt x="0" y="284"/>
                      <a:pt x="1" y="283"/>
                    </a:cubicBezTo>
                    <a:cubicBezTo>
                      <a:pt x="1" y="280"/>
                      <a:pt x="4" y="279"/>
                      <a:pt x="6" y="282"/>
                    </a:cubicBezTo>
                    <a:cubicBezTo>
                      <a:pt x="7" y="283"/>
                      <a:pt x="7" y="284"/>
                      <a:pt x="8" y="285"/>
                    </a:cubicBezTo>
                    <a:cubicBezTo>
                      <a:pt x="9" y="286"/>
                      <a:pt x="9" y="288"/>
                      <a:pt x="10" y="290"/>
                    </a:cubicBezTo>
                    <a:cubicBezTo>
                      <a:pt x="16" y="297"/>
                      <a:pt x="23" y="301"/>
                      <a:pt x="32" y="298"/>
                    </a:cubicBezTo>
                    <a:cubicBezTo>
                      <a:pt x="37" y="297"/>
                      <a:pt x="41" y="295"/>
                      <a:pt x="46" y="293"/>
                    </a:cubicBezTo>
                    <a:cubicBezTo>
                      <a:pt x="48" y="292"/>
                      <a:pt x="51" y="291"/>
                      <a:pt x="53" y="291"/>
                    </a:cubicBezTo>
                    <a:cubicBezTo>
                      <a:pt x="58" y="292"/>
                      <a:pt x="61" y="290"/>
                      <a:pt x="65" y="288"/>
                    </a:cubicBezTo>
                    <a:cubicBezTo>
                      <a:pt x="77" y="282"/>
                      <a:pt x="89" y="275"/>
                      <a:pt x="100" y="268"/>
                    </a:cubicBezTo>
                    <a:cubicBezTo>
                      <a:pt x="118" y="258"/>
                      <a:pt x="137" y="251"/>
                      <a:pt x="156" y="244"/>
                    </a:cubicBezTo>
                    <a:cubicBezTo>
                      <a:pt x="169" y="239"/>
                      <a:pt x="183" y="234"/>
                      <a:pt x="197" y="229"/>
                    </a:cubicBezTo>
                    <a:cubicBezTo>
                      <a:pt x="199" y="228"/>
                      <a:pt x="201" y="227"/>
                      <a:pt x="203" y="226"/>
                    </a:cubicBezTo>
                    <a:cubicBezTo>
                      <a:pt x="212" y="222"/>
                      <a:pt x="218" y="215"/>
                      <a:pt x="219" y="204"/>
                    </a:cubicBezTo>
                    <a:cubicBezTo>
                      <a:pt x="221" y="178"/>
                      <a:pt x="223" y="151"/>
                      <a:pt x="222" y="124"/>
                    </a:cubicBezTo>
                    <a:cubicBezTo>
                      <a:pt x="221" y="105"/>
                      <a:pt x="218" y="87"/>
                      <a:pt x="210" y="69"/>
                    </a:cubicBezTo>
                    <a:cubicBezTo>
                      <a:pt x="205" y="58"/>
                      <a:pt x="201" y="47"/>
                      <a:pt x="197" y="36"/>
                    </a:cubicBezTo>
                    <a:cubicBezTo>
                      <a:pt x="194" y="28"/>
                      <a:pt x="193" y="19"/>
                      <a:pt x="194" y="10"/>
                    </a:cubicBezTo>
                    <a:cubicBezTo>
                      <a:pt x="194" y="4"/>
                      <a:pt x="199" y="0"/>
                      <a:pt x="205" y="2"/>
                    </a:cubicBezTo>
                    <a:cubicBezTo>
                      <a:pt x="213" y="4"/>
                      <a:pt x="222" y="5"/>
                      <a:pt x="230" y="7"/>
                    </a:cubicBezTo>
                    <a:cubicBezTo>
                      <a:pt x="233" y="7"/>
                      <a:pt x="235" y="9"/>
                      <a:pt x="237" y="10"/>
                    </a:cubicBezTo>
                    <a:cubicBezTo>
                      <a:pt x="241" y="13"/>
                      <a:pt x="244" y="16"/>
                      <a:pt x="248" y="19"/>
                    </a:cubicBezTo>
                    <a:cubicBezTo>
                      <a:pt x="253" y="23"/>
                      <a:pt x="259" y="26"/>
                      <a:pt x="265" y="29"/>
                    </a:cubicBezTo>
                    <a:cubicBezTo>
                      <a:pt x="274" y="33"/>
                      <a:pt x="279" y="40"/>
                      <a:pt x="280" y="49"/>
                    </a:cubicBezTo>
                    <a:cubicBezTo>
                      <a:pt x="280" y="55"/>
                      <a:pt x="280" y="60"/>
                      <a:pt x="278" y="66"/>
                    </a:cubicBezTo>
                    <a:cubicBezTo>
                      <a:pt x="277" y="68"/>
                      <a:pt x="275" y="70"/>
                      <a:pt x="273" y="72"/>
                    </a:cubicBezTo>
                    <a:cubicBezTo>
                      <a:pt x="271" y="74"/>
                      <a:pt x="270" y="75"/>
                      <a:pt x="270" y="77"/>
                    </a:cubicBezTo>
                    <a:cubicBezTo>
                      <a:pt x="271" y="104"/>
                      <a:pt x="271" y="131"/>
                      <a:pt x="271" y="158"/>
                    </a:cubicBezTo>
                    <a:cubicBezTo>
                      <a:pt x="272" y="165"/>
                      <a:pt x="272" y="172"/>
                      <a:pt x="273" y="179"/>
                    </a:cubicBezTo>
                    <a:cubicBezTo>
                      <a:pt x="274" y="183"/>
                      <a:pt x="275" y="184"/>
                      <a:pt x="278" y="182"/>
                    </a:cubicBezTo>
                    <a:cubicBezTo>
                      <a:pt x="291" y="176"/>
                      <a:pt x="303" y="170"/>
                      <a:pt x="313" y="160"/>
                    </a:cubicBezTo>
                    <a:cubicBezTo>
                      <a:pt x="317" y="155"/>
                      <a:pt x="321" y="150"/>
                      <a:pt x="325" y="144"/>
                    </a:cubicBezTo>
                    <a:cubicBezTo>
                      <a:pt x="330" y="138"/>
                      <a:pt x="335" y="132"/>
                      <a:pt x="341" y="128"/>
                    </a:cubicBezTo>
                    <a:cubicBezTo>
                      <a:pt x="350" y="122"/>
                      <a:pt x="359" y="120"/>
                      <a:pt x="369" y="122"/>
                    </a:cubicBezTo>
                    <a:cubicBezTo>
                      <a:pt x="379" y="124"/>
                      <a:pt x="383" y="131"/>
                      <a:pt x="380" y="141"/>
                    </a:cubicBezTo>
                    <a:cubicBezTo>
                      <a:pt x="379" y="146"/>
                      <a:pt x="376" y="151"/>
                      <a:pt x="372" y="154"/>
                    </a:cubicBezTo>
                    <a:cubicBezTo>
                      <a:pt x="367" y="160"/>
                      <a:pt x="361" y="165"/>
                      <a:pt x="355" y="169"/>
                    </a:cubicBezTo>
                    <a:cubicBezTo>
                      <a:pt x="341" y="178"/>
                      <a:pt x="328" y="189"/>
                      <a:pt x="314" y="199"/>
                    </a:cubicBezTo>
                    <a:cubicBezTo>
                      <a:pt x="301" y="209"/>
                      <a:pt x="289" y="219"/>
                      <a:pt x="275" y="229"/>
                    </a:cubicBezTo>
                    <a:cubicBezTo>
                      <a:pt x="272" y="232"/>
                      <a:pt x="271" y="234"/>
                      <a:pt x="271" y="238"/>
                    </a:cubicBezTo>
                    <a:cubicBezTo>
                      <a:pt x="267" y="263"/>
                      <a:pt x="262" y="287"/>
                      <a:pt x="254" y="310"/>
                    </a:cubicBezTo>
                    <a:cubicBezTo>
                      <a:pt x="253" y="314"/>
                      <a:pt x="251" y="317"/>
                      <a:pt x="250" y="320"/>
                    </a:cubicBezTo>
                    <a:cubicBezTo>
                      <a:pt x="249" y="322"/>
                      <a:pt x="249" y="324"/>
                      <a:pt x="247" y="325"/>
                    </a:cubicBezTo>
                    <a:cubicBezTo>
                      <a:pt x="226" y="349"/>
                      <a:pt x="202" y="371"/>
                      <a:pt x="173" y="386"/>
                    </a:cubicBezTo>
                    <a:cubicBezTo>
                      <a:pt x="149" y="400"/>
                      <a:pt x="123" y="408"/>
                      <a:pt x="95" y="410"/>
                    </a:cubicBezTo>
                    <a:cubicBezTo>
                      <a:pt x="93" y="410"/>
                      <a:pt x="90" y="411"/>
                      <a:pt x="88" y="411"/>
                    </a:cubicBezTo>
                    <a:cubicBezTo>
                      <a:pt x="87" y="411"/>
                      <a:pt x="85" y="411"/>
                      <a:pt x="83" y="41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0" name="Freeform 11"/>
              <p:cNvSpPr>
                <a:spLocks noEditPoints="1"/>
              </p:cNvSpPr>
              <p:nvPr/>
            </p:nvSpPr>
            <p:spPr bwMode="auto">
              <a:xfrm>
                <a:off x="4606634" y="2270052"/>
                <a:ext cx="551054" cy="1278318"/>
              </a:xfrm>
              <a:custGeom>
                <a:avLst/>
                <a:gdLst>
                  <a:gd name="T0" fmla="*/ 127 w 193"/>
                  <a:gd name="T1" fmla="*/ 371 h 449"/>
                  <a:gd name="T2" fmla="*/ 63 w 193"/>
                  <a:gd name="T3" fmla="*/ 417 h 449"/>
                  <a:gd name="T4" fmla="*/ 47 w 193"/>
                  <a:gd name="T5" fmla="*/ 433 h 449"/>
                  <a:gd name="T6" fmla="*/ 7 w 193"/>
                  <a:gd name="T7" fmla="*/ 434 h 449"/>
                  <a:gd name="T8" fmla="*/ 1 w 193"/>
                  <a:gd name="T9" fmla="*/ 383 h 449"/>
                  <a:gd name="T10" fmla="*/ 33 w 193"/>
                  <a:gd name="T11" fmla="*/ 331 h 449"/>
                  <a:gd name="T12" fmla="*/ 49 w 193"/>
                  <a:gd name="T13" fmla="*/ 286 h 449"/>
                  <a:gd name="T14" fmla="*/ 50 w 193"/>
                  <a:gd name="T15" fmla="*/ 233 h 449"/>
                  <a:gd name="T16" fmla="*/ 38 w 193"/>
                  <a:gd name="T17" fmla="*/ 207 h 449"/>
                  <a:gd name="T18" fmla="*/ 54 w 193"/>
                  <a:gd name="T19" fmla="*/ 201 h 449"/>
                  <a:gd name="T20" fmla="*/ 75 w 193"/>
                  <a:gd name="T21" fmla="*/ 209 h 449"/>
                  <a:gd name="T22" fmla="*/ 107 w 193"/>
                  <a:gd name="T23" fmla="*/ 223 h 449"/>
                  <a:gd name="T24" fmla="*/ 126 w 193"/>
                  <a:gd name="T25" fmla="*/ 233 h 449"/>
                  <a:gd name="T26" fmla="*/ 133 w 193"/>
                  <a:gd name="T27" fmla="*/ 231 h 449"/>
                  <a:gd name="T28" fmla="*/ 135 w 193"/>
                  <a:gd name="T29" fmla="*/ 200 h 449"/>
                  <a:gd name="T30" fmla="*/ 133 w 193"/>
                  <a:gd name="T31" fmla="*/ 99 h 449"/>
                  <a:gd name="T32" fmla="*/ 105 w 193"/>
                  <a:gd name="T33" fmla="*/ 55 h 449"/>
                  <a:gd name="T34" fmla="*/ 77 w 193"/>
                  <a:gd name="T35" fmla="*/ 9 h 449"/>
                  <a:gd name="T36" fmla="*/ 95 w 193"/>
                  <a:gd name="T37" fmla="*/ 6 h 449"/>
                  <a:gd name="T38" fmla="*/ 165 w 193"/>
                  <a:gd name="T39" fmla="*/ 52 h 449"/>
                  <a:gd name="T40" fmla="*/ 189 w 193"/>
                  <a:gd name="T41" fmla="*/ 83 h 449"/>
                  <a:gd name="T42" fmla="*/ 189 w 193"/>
                  <a:gd name="T43" fmla="*/ 292 h 449"/>
                  <a:gd name="T44" fmla="*/ 165 w 193"/>
                  <a:gd name="T45" fmla="*/ 409 h 449"/>
                  <a:gd name="T46" fmla="*/ 145 w 193"/>
                  <a:gd name="T47" fmla="*/ 428 h 449"/>
                  <a:gd name="T48" fmla="*/ 134 w 193"/>
                  <a:gd name="T49" fmla="*/ 415 h 449"/>
                  <a:gd name="T50" fmla="*/ 131 w 193"/>
                  <a:gd name="T51" fmla="*/ 367 h 449"/>
                  <a:gd name="T52" fmla="*/ 124 w 193"/>
                  <a:gd name="T53" fmla="*/ 264 h 449"/>
                  <a:gd name="T54" fmla="*/ 102 w 193"/>
                  <a:gd name="T55" fmla="*/ 280 h 449"/>
                  <a:gd name="T56" fmla="*/ 81 w 193"/>
                  <a:gd name="T57" fmla="*/ 296 h 449"/>
                  <a:gd name="T58" fmla="*/ 59 w 193"/>
                  <a:gd name="T59" fmla="*/ 331 h 449"/>
                  <a:gd name="T60" fmla="*/ 31 w 193"/>
                  <a:gd name="T61" fmla="*/ 373 h 449"/>
                  <a:gd name="T62" fmla="*/ 46 w 193"/>
                  <a:gd name="T63" fmla="*/ 382 h 449"/>
                  <a:gd name="T64" fmla="*/ 78 w 193"/>
                  <a:gd name="T65" fmla="*/ 363 h 449"/>
                  <a:gd name="T66" fmla="*/ 114 w 193"/>
                  <a:gd name="T67" fmla="*/ 346 h 449"/>
                  <a:gd name="T68" fmla="*/ 133 w 193"/>
                  <a:gd name="T69" fmla="*/ 325 h 449"/>
                  <a:gd name="T70" fmla="*/ 132 w 193"/>
                  <a:gd name="T71" fmla="*/ 255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3" h="449">
                    <a:moveTo>
                      <a:pt x="131" y="367"/>
                    </a:moveTo>
                    <a:cubicBezTo>
                      <a:pt x="129" y="369"/>
                      <a:pt x="128" y="370"/>
                      <a:pt x="127" y="371"/>
                    </a:cubicBezTo>
                    <a:cubicBezTo>
                      <a:pt x="112" y="385"/>
                      <a:pt x="97" y="397"/>
                      <a:pt x="80" y="408"/>
                    </a:cubicBezTo>
                    <a:cubicBezTo>
                      <a:pt x="74" y="411"/>
                      <a:pt x="69" y="414"/>
                      <a:pt x="63" y="417"/>
                    </a:cubicBezTo>
                    <a:cubicBezTo>
                      <a:pt x="61" y="419"/>
                      <a:pt x="59" y="420"/>
                      <a:pt x="57" y="422"/>
                    </a:cubicBezTo>
                    <a:cubicBezTo>
                      <a:pt x="54" y="426"/>
                      <a:pt x="50" y="430"/>
                      <a:pt x="47" y="433"/>
                    </a:cubicBezTo>
                    <a:cubicBezTo>
                      <a:pt x="44" y="436"/>
                      <a:pt x="41" y="439"/>
                      <a:pt x="38" y="441"/>
                    </a:cubicBezTo>
                    <a:cubicBezTo>
                      <a:pt x="27" y="449"/>
                      <a:pt x="13" y="446"/>
                      <a:pt x="7" y="434"/>
                    </a:cubicBezTo>
                    <a:cubicBezTo>
                      <a:pt x="4" y="428"/>
                      <a:pt x="2" y="421"/>
                      <a:pt x="1" y="415"/>
                    </a:cubicBezTo>
                    <a:cubicBezTo>
                      <a:pt x="0" y="404"/>
                      <a:pt x="0" y="394"/>
                      <a:pt x="1" y="383"/>
                    </a:cubicBezTo>
                    <a:cubicBezTo>
                      <a:pt x="2" y="379"/>
                      <a:pt x="3" y="374"/>
                      <a:pt x="7" y="372"/>
                    </a:cubicBezTo>
                    <a:cubicBezTo>
                      <a:pt x="20" y="361"/>
                      <a:pt x="28" y="346"/>
                      <a:pt x="33" y="331"/>
                    </a:cubicBezTo>
                    <a:cubicBezTo>
                      <a:pt x="36" y="325"/>
                      <a:pt x="37" y="319"/>
                      <a:pt x="39" y="313"/>
                    </a:cubicBezTo>
                    <a:cubicBezTo>
                      <a:pt x="42" y="304"/>
                      <a:pt x="45" y="294"/>
                      <a:pt x="49" y="286"/>
                    </a:cubicBezTo>
                    <a:cubicBezTo>
                      <a:pt x="56" y="272"/>
                      <a:pt x="56" y="258"/>
                      <a:pt x="53" y="244"/>
                    </a:cubicBezTo>
                    <a:cubicBezTo>
                      <a:pt x="52" y="240"/>
                      <a:pt x="51" y="237"/>
                      <a:pt x="50" y="233"/>
                    </a:cubicBezTo>
                    <a:cubicBezTo>
                      <a:pt x="49" y="229"/>
                      <a:pt x="47" y="225"/>
                      <a:pt x="44" y="221"/>
                    </a:cubicBezTo>
                    <a:cubicBezTo>
                      <a:pt x="42" y="217"/>
                      <a:pt x="39" y="212"/>
                      <a:pt x="38" y="207"/>
                    </a:cubicBezTo>
                    <a:cubicBezTo>
                      <a:pt x="36" y="202"/>
                      <a:pt x="38" y="199"/>
                      <a:pt x="44" y="199"/>
                    </a:cubicBezTo>
                    <a:cubicBezTo>
                      <a:pt x="48" y="199"/>
                      <a:pt x="51" y="199"/>
                      <a:pt x="54" y="201"/>
                    </a:cubicBezTo>
                    <a:cubicBezTo>
                      <a:pt x="55" y="202"/>
                      <a:pt x="56" y="203"/>
                      <a:pt x="57" y="203"/>
                    </a:cubicBezTo>
                    <a:cubicBezTo>
                      <a:pt x="62" y="208"/>
                      <a:pt x="68" y="209"/>
                      <a:pt x="75" y="209"/>
                    </a:cubicBezTo>
                    <a:cubicBezTo>
                      <a:pt x="83" y="209"/>
                      <a:pt x="90" y="212"/>
                      <a:pt x="96" y="218"/>
                    </a:cubicBezTo>
                    <a:cubicBezTo>
                      <a:pt x="99" y="221"/>
                      <a:pt x="103" y="223"/>
                      <a:pt x="107" y="223"/>
                    </a:cubicBezTo>
                    <a:cubicBezTo>
                      <a:pt x="110" y="223"/>
                      <a:pt x="112" y="224"/>
                      <a:pt x="115" y="225"/>
                    </a:cubicBezTo>
                    <a:cubicBezTo>
                      <a:pt x="120" y="226"/>
                      <a:pt x="124" y="229"/>
                      <a:pt x="126" y="233"/>
                    </a:cubicBezTo>
                    <a:cubicBezTo>
                      <a:pt x="126" y="234"/>
                      <a:pt x="127" y="235"/>
                      <a:pt x="128" y="236"/>
                    </a:cubicBezTo>
                    <a:cubicBezTo>
                      <a:pt x="131" y="236"/>
                      <a:pt x="132" y="234"/>
                      <a:pt x="133" y="231"/>
                    </a:cubicBezTo>
                    <a:cubicBezTo>
                      <a:pt x="134" y="229"/>
                      <a:pt x="134" y="227"/>
                      <a:pt x="134" y="225"/>
                    </a:cubicBezTo>
                    <a:cubicBezTo>
                      <a:pt x="134" y="217"/>
                      <a:pt x="134" y="208"/>
                      <a:pt x="135" y="200"/>
                    </a:cubicBezTo>
                    <a:cubicBezTo>
                      <a:pt x="137" y="176"/>
                      <a:pt x="139" y="151"/>
                      <a:pt x="137" y="127"/>
                    </a:cubicBezTo>
                    <a:cubicBezTo>
                      <a:pt x="137" y="118"/>
                      <a:pt x="135" y="109"/>
                      <a:pt x="133" y="99"/>
                    </a:cubicBezTo>
                    <a:cubicBezTo>
                      <a:pt x="132" y="90"/>
                      <a:pt x="127" y="81"/>
                      <a:pt x="121" y="74"/>
                    </a:cubicBezTo>
                    <a:cubicBezTo>
                      <a:pt x="116" y="67"/>
                      <a:pt x="111" y="61"/>
                      <a:pt x="105" y="55"/>
                    </a:cubicBezTo>
                    <a:cubicBezTo>
                      <a:pt x="98" y="46"/>
                      <a:pt x="90" y="36"/>
                      <a:pt x="83" y="27"/>
                    </a:cubicBezTo>
                    <a:cubicBezTo>
                      <a:pt x="79" y="22"/>
                      <a:pt x="77" y="15"/>
                      <a:pt x="77" y="9"/>
                    </a:cubicBezTo>
                    <a:cubicBezTo>
                      <a:pt x="77" y="3"/>
                      <a:pt x="80" y="0"/>
                      <a:pt x="86" y="2"/>
                    </a:cubicBezTo>
                    <a:cubicBezTo>
                      <a:pt x="89" y="2"/>
                      <a:pt x="92" y="4"/>
                      <a:pt x="95" y="6"/>
                    </a:cubicBezTo>
                    <a:cubicBezTo>
                      <a:pt x="105" y="15"/>
                      <a:pt x="116" y="22"/>
                      <a:pt x="128" y="28"/>
                    </a:cubicBezTo>
                    <a:cubicBezTo>
                      <a:pt x="141" y="35"/>
                      <a:pt x="154" y="43"/>
                      <a:pt x="165" y="52"/>
                    </a:cubicBezTo>
                    <a:cubicBezTo>
                      <a:pt x="172" y="58"/>
                      <a:pt x="179" y="64"/>
                      <a:pt x="184" y="72"/>
                    </a:cubicBezTo>
                    <a:cubicBezTo>
                      <a:pt x="186" y="75"/>
                      <a:pt x="188" y="78"/>
                      <a:pt x="189" y="83"/>
                    </a:cubicBezTo>
                    <a:cubicBezTo>
                      <a:pt x="192" y="122"/>
                      <a:pt x="193" y="162"/>
                      <a:pt x="193" y="202"/>
                    </a:cubicBezTo>
                    <a:cubicBezTo>
                      <a:pt x="193" y="232"/>
                      <a:pt x="192" y="262"/>
                      <a:pt x="189" y="292"/>
                    </a:cubicBezTo>
                    <a:cubicBezTo>
                      <a:pt x="186" y="321"/>
                      <a:pt x="183" y="350"/>
                      <a:pt x="176" y="378"/>
                    </a:cubicBezTo>
                    <a:cubicBezTo>
                      <a:pt x="173" y="388"/>
                      <a:pt x="170" y="399"/>
                      <a:pt x="165" y="409"/>
                    </a:cubicBezTo>
                    <a:cubicBezTo>
                      <a:pt x="162" y="414"/>
                      <a:pt x="159" y="419"/>
                      <a:pt x="155" y="423"/>
                    </a:cubicBezTo>
                    <a:cubicBezTo>
                      <a:pt x="152" y="426"/>
                      <a:pt x="149" y="428"/>
                      <a:pt x="145" y="428"/>
                    </a:cubicBezTo>
                    <a:cubicBezTo>
                      <a:pt x="140" y="429"/>
                      <a:pt x="136" y="427"/>
                      <a:pt x="135" y="422"/>
                    </a:cubicBezTo>
                    <a:cubicBezTo>
                      <a:pt x="135" y="420"/>
                      <a:pt x="135" y="418"/>
                      <a:pt x="134" y="415"/>
                    </a:cubicBezTo>
                    <a:cubicBezTo>
                      <a:pt x="134" y="407"/>
                      <a:pt x="135" y="399"/>
                      <a:pt x="135" y="391"/>
                    </a:cubicBezTo>
                    <a:cubicBezTo>
                      <a:pt x="134" y="383"/>
                      <a:pt x="134" y="375"/>
                      <a:pt x="131" y="367"/>
                    </a:cubicBezTo>
                    <a:close/>
                    <a:moveTo>
                      <a:pt x="132" y="255"/>
                    </a:moveTo>
                    <a:cubicBezTo>
                      <a:pt x="127" y="257"/>
                      <a:pt x="125" y="260"/>
                      <a:pt x="124" y="264"/>
                    </a:cubicBezTo>
                    <a:cubicBezTo>
                      <a:pt x="123" y="267"/>
                      <a:pt x="122" y="271"/>
                      <a:pt x="119" y="273"/>
                    </a:cubicBezTo>
                    <a:cubicBezTo>
                      <a:pt x="114" y="277"/>
                      <a:pt x="108" y="280"/>
                      <a:pt x="102" y="280"/>
                    </a:cubicBezTo>
                    <a:cubicBezTo>
                      <a:pt x="97" y="280"/>
                      <a:pt x="94" y="282"/>
                      <a:pt x="91" y="285"/>
                    </a:cubicBezTo>
                    <a:cubicBezTo>
                      <a:pt x="87" y="289"/>
                      <a:pt x="84" y="292"/>
                      <a:pt x="81" y="296"/>
                    </a:cubicBezTo>
                    <a:cubicBezTo>
                      <a:pt x="78" y="299"/>
                      <a:pt x="76" y="302"/>
                      <a:pt x="75" y="305"/>
                    </a:cubicBezTo>
                    <a:cubicBezTo>
                      <a:pt x="71" y="315"/>
                      <a:pt x="66" y="323"/>
                      <a:pt x="59" y="331"/>
                    </a:cubicBezTo>
                    <a:cubicBezTo>
                      <a:pt x="54" y="337"/>
                      <a:pt x="50" y="343"/>
                      <a:pt x="45" y="349"/>
                    </a:cubicBezTo>
                    <a:cubicBezTo>
                      <a:pt x="39" y="356"/>
                      <a:pt x="34" y="364"/>
                      <a:pt x="31" y="373"/>
                    </a:cubicBezTo>
                    <a:cubicBezTo>
                      <a:pt x="29" y="377"/>
                      <a:pt x="29" y="379"/>
                      <a:pt x="34" y="381"/>
                    </a:cubicBezTo>
                    <a:cubicBezTo>
                      <a:pt x="38" y="382"/>
                      <a:pt x="42" y="383"/>
                      <a:pt x="46" y="382"/>
                    </a:cubicBezTo>
                    <a:cubicBezTo>
                      <a:pt x="53" y="381"/>
                      <a:pt x="59" y="378"/>
                      <a:pt x="64" y="374"/>
                    </a:cubicBezTo>
                    <a:cubicBezTo>
                      <a:pt x="69" y="371"/>
                      <a:pt x="73" y="367"/>
                      <a:pt x="78" y="363"/>
                    </a:cubicBezTo>
                    <a:cubicBezTo>
                      <a:pt x="81" y="361"/>
                      <a:pt x="83" y="359"/>
                      <a:pt x="87" y="358"/>
                    </a:cubicBezTo>
                    <a:cubicBezTo>
                      <a:pt x="97" y="356"/>
                      <a:pt x="106" y="351"/>
                      <a:pt x="114" y="346"/>
                    </a:cubicBezTo>
                    <a:cubicBezTo>
                      <a:pt x="119" y="343"/>
                      <a:pt x="123" y="340"/>
                      <a:pt x="127" y="338"/>
                    </a:cubicBezTo>
                    <a:cubicBezTo>
                      <a:pt x="131" y="335"/>
                      <a:pt x="133" y="331"/>
                      <a:pt x="133" y="325"/>
                    </a:cubicBezTo>
                    <a:cubicBezTo>
                      <a:pt x="132" y="304"/>
                      <a:pt x="132" y="282"/>
                      <a:pt x="132" y="260"/>
                    </a:cubicBezTo>
                    <a:cubicBezTo>
                      <a:pt x="132" y="259"/>
                      <a:pt x="132" y="257"/>
                      <a:pt x="132" y="255"/>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1" name="Freeform 12"/>
              <p:cNvSpPr/>
              <p:nvPr/>
            </p:nvSpPr>
            <p:spPr bwMode="auto">
              <a:xfrm>
                <a:off x="5375547" y="2443057"/>
                <a:ext cx="650372" cy="900269"/>
              </a:xfrm>
              <a:custGeom>
                <a:avLst/>
                <a:gdLst>
                  <a:gd name="T0" fmla="*/ 34 w 229"/>
                  <a:gd name="T1" fmla="*/ 0 h 316"/>
                  <a:gd name="T2" fmla="*/ 37 w 229"/>
                  <a:gd name="T3" fmla="*/ 2 h 316"/>
                  <a:gd name="T4" fmla="*/ 69 w 229"/>
                  <a:gd name="T5" fmla="*/ 32 h 316"/>
                  <a:gd name="T6" fmla="*/ 73 w 229"/>
                  <a:gd name="T7" fmla="*/ 38 h 316"/>
                  <a:gd name="T8" fmla="*/ 99 w 229"/>
                  <a:gd name="T9" fmla="*/ 117 h 316"/>
                  <a:gd name="T10" fmla="*/ 101 w 229"/>
                  <a:gd name="T11" fmla="*/ 128 h 316"/>
                  <a:gd name="T12" fmla="*/ 112 w 229"/>
                  <a:gd name="T13" fmla="*/ 132 h 316"/>
                  <a:gd name="T14" fmla="*/ 120 w 229"/>
                  <a:gd name="T15" fmla="*/ 127 h 316"/>
                  <a:gd name="T16" fmla="*/ 145 w 229"/>
                  <a:gd name="T17" fmla="*/ 109 h 316"/>
                  <a:gd name="T18" fmla="*/ 148 w 229"/>
                  <a:gd name="T19" fmla="*/ 103 h 316"/>
                  <a:gd name="T20" fmla="*/ 148 w 229"/>
                  <a:gd name="T21" fmla="*/ 80 h 316"/>
                  <a:gd name="T22" fmla="*/ 159 w 229"/>
                  <a:gd name="T23" fmla="*/ 69 h 316"/>
                  <a:gd name="T24" fmla="*/ 162 w 229"/>
                  <a:gd name="T25" fmla="*/ 71 h 316"/>
                  <a:gd name="T26" fmla="*/ 164 w 229"/>
                  <a:gd name="T27" fmla="*/ 75 h 316"/>
                  <a:gd name="T28" fmla="*/ 171 w 229"/>
                  <a:gd name="T29" fmla="*/ 86 h 316"/>
                  <a:gd name="T30" fmla="*/ 204 w 229"/>
                  <a:gd name="T31" fmla="*/ 104 h 316"/>
                  <a:gd name="T32" fmla="*/ 209 w 229"/>
                  <a:gd name="T33" fmla="*/ 112 h 316"/>
                  <a:gd name="T34" fmla="*/ 169 w 229"/>
                  <a:gd name="T35" fmla="*/ 170 h 316"/>
                  <a:gd name="T36" fmla="*/ 128 w 229"/>
                  <a:gd name="T37" fmla="*/ 175 h 316"/>
                  <a:gd name="T38" fmla="*/ 114 w 229"/>
                  <a:gd name="T39" fmla="*/ 190 h 316"/>
                  <a:gd name="T40" fmla="*/ 115 w 229"/>
                  <a:gd name="T41" fmla="*/ 196 h 316"/>
                  <a:gd name="T42" fmla="*/ 115 w 229"/>
                  <a:gd name="T43" fmla="*/ 219 h 316"/>
                  <a:gd name="T44" fmla="*/ 109 w 229"/>
                  <a:gd name="T45" fmla="*/ 226 h 316"/>
                  <a:gd name="T46" fmla="*/ 89 w 229"/>
                  <a:gd name="T47" fmla="*/ 246 h 316"/>
                  <a:gd name="T48" fmla="*/ 95 w 229"/>
                  <a:gd name="T49" fmla="*/ 260 h 316"/>
                  <a:gd name="T50" fmla="*/ 113 w 229"/>
                  <a:gd name="T51" fmla="*/ 259 h 316"/>
                  <a:gd name="T52" fmla="*/ 148 w 229"/>
                  <a:gd name="T53" fmla="*/ 248 h 316"/>
                  <a:gd name="T54" fmla="*/ 170 w 229"/>
                  <a:gd name="T55" fmla="*/ 243 h 316"/>
                  <a:gd name="T56" fmla="*/ 187 w 229"/>
                  <a:gd name="T57" fmla="*/ 237 h 316"/>
                  <a:gd name="T58" fmla="*/ 212 w 229"/>
                  <a:gd name="T59" fmla="*/ 229 h 316"/>
                  <a:gd name="T60" fmla="*/ 220 w 229"/>
                  <a:gd name="T61" fmla="*/ 229 h 316"/>
                  <a:gd name="T62" fmla="*/ 227 w 229"/>
                  <a:gd name="T63" fmla="*/ 241 h 316"/>
                  <a:gd name="T64" fmla="*/ 214 w 229"/>
                  <a:gd name="T65" fmla="*/ 267 h 316"/>
                  <a:gd name="T66" fmla="*/ 203 w 229"/>
                  <a:gd name="T67" fmla="*/ 277 h 316"/>
                  <a:gd name="T68" fmla="*/ 174 w 229"/>
                  <a:gd name="T69" fmla="*/ 289 h 316"/>
                  <a:gd name="T70" fmla="*/ 140 w 229"/>
                  <a:gd name="T71" fmla="*/ 298 h 316"/>
                  <a:gd name="T72" fmla="*/ 127 w 229"/>
                  <a:gd name="T73" fmla="*/ 298 h 316"/>
                  <a:gd name="T74" fmla="*/ 116 w 229"/>
                  <a:gd name="T75" fmla="*/ 301 h 316"/>
                  <a:gd name="T76" fmla="*/ 55 w 229"/>
                  <a:gd name="T77" fmla="*/ 304 h 316"/>
                  <a:gd name="T78" fmla="*/ 44 w 229"/>
                  <a:gd name="T79" fmla="*/ 292 h 316"/>
                  <a:gd name="T80" fmla="*/ 27 w 229"/>
                  <a:gd name="T81" fmla="*/ 257 h 316"/>
                  <a:gd name="T82" fmla="*/ 25 w 229"/>
                  <a:gd name="T83" fmla="*/ 252 h 316"/>
                  <a:gd name="T84" fmla="*/ 18 w 229"/>
                  <a:gd name="T85" fmla="*/ 217 h 316"/>
                  <a:gd name="T86" fmla="*/ 18 w 229"/>
                  <a:gd name="T87" fmla="*/ 210 h 316"/>
                  <a:gd name="T88" fmla="*/ 1 w 229"/>
                  <a:gd name="T89" fmla="*/ 140 h 316"/>
                  <a:gd name="T90" fmla="*/ 0 w 229"/>
                  <a:gd name="T91" fmla="*/ 134 h 316"/>
                  <a:gd name="T92" fmla="*/ 18 w 229"/>
                  <a:gd name="T93" fmla="*/ 50 h 316"/>
                  <a:gd name="T94" fmla="*/ 32 w 229"/>
                  <a:gd name="T95" fmla="*/ 4 h 316"/>
                  <a:gd name="T96" fmla="*/ 34 w 229"/>
                  <a:gd name="T97" fmla="*/ 0 h 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9" h="316">
                    <a:moveTo>
                      <a:pt x="34" y="0"/>
                    </a:moveTo>
                    <a:cubicBezTo>
                      <a:pt x="35" y="1"/>
                      <a:pt x="36" y="2"/>
                      <a:pt x="37" y="2"/>
                    </a:cubicBezTo>
                    <a:cubicBezTo>
                      <a:pt x="48" y="12"/>
                      <a:pt x="58" y="22"/>
                      <a:pt x="69" y="32"/>
                    </a:cubicBezTo>
                    <a:cubicBezTo>
                      <a:pt x="71" y="34"/>
                      <a:pt x="72" y="36"/>
                      <a:pt x="73" y="38"/>
                    </a:cubicBezTo>
                    <a:cubicBezTo>
                      <a:pt x="86" y="63"/>
                      <a:pt x="94" y="89"/>
                      <a:pt x="99" y="117"/>
                    </a:cubicBezTo>
                    <a:cubicBezTo>
                      <a:pt x="99" y="120"/>
                      <a:pt x="100" y="124"/>
                      <a:pt x="101" y="128"/>
                    </a:cubicBezTo>
                    <a:cubicBezTo>
                      <a:pt x="103" y="133"/>
                      <a:pt x="107" y="134"/>
                      <a:pt x="112" y="132"/>
                    </a:cubicBezTo>
                    <a:cubicBezTo>
                      <a:pt x="115" y="130"/>
                      <a:pt x="117" y="129"/>
                      <a:pt x="120" y="127"/>
                    </a:cubicBezTo>
                    <a:cubicBezTo>
                      <a:pt x="128" y="121"/>
                      <a:pt x="136" y="115"/>
                      <a:pt x="145" y="109"/>
                    </a:cubicBezTo>
                    <a:cubicBezTo>
                      <a:pt x="147" y="108"/>
                      <a:pt x="148" y="106"/>
                      <a:pt x="148" y="103"/>
                    </a:cubicBezTo>
                    <a:cubicBezTo>
                      <a:pt x="148" y="95"/>
                      <a:pt x="148" y="88"/>
                      <a:pt x="148" y="80"/>
                    </a:cubicBezTo>
                    <a:cubicBezTo>
                      <a:pt x="148" y="75"/>
                      <a:pt x="153" y="69"/>
                      <a:pt x="159" y="69"/>
                    </a:cubicBezTo>
                    <a:cubicBezTo>
                      <a:pt x="160" y="69"/>
                      <a:pt x="162" y="70"/>
                      <a:pt x="162" y="71"/>
                    </a:cubicBezTo>
                    <a:cubicBezTo>
                      <a:pt x="163" y="72"/>
                      <a:pt x="164" y="73"/>
                      <a:pt x="164" y="75"/>
                    </a:cubicBezTo>
                    <a:cubicBezTo>
                      <a:pt x="164" y="79"/>
                      <a:pt x="167" y="83"/>
                      <a:pt x="171" y="86"/>
                    </a:cubicBezTo>
                    <a:cubicBezTo>
                      <a:pt x="181" y="94"/>
                      <a:pt x="192" y="100"/>
                      <a:pt x="204" y="104"/>
                    </a:cubicBezTo>
                    <a:cubicBezTo>
                      <a:pt x="208" y="106"/>
                      <a:pt x="209" y="108"/>
                      <a:pt x="209" y="112"/>
                    </a:cubicBezTo>
                    <a:cubicBezTo>
                      <a:pt x="210" y="140"/>
                      <a:pt x="196" y="160"/>
                      <a:pt x="169" y="170"/>
                    </a:cubicBezTo>
                    <a:cubicBezTo>
                      <a:pt x="156" y="175"/>
                      <a:pt x="142" y="177"/>
                      <a:pt x="128" y="175"/>
                    </a:cubicBezTo>
                    <a:cubicBezTo>
                      <a:pt x="119" y="173"/>
                      <a:pt x="112" y="182"/>
                      <a:pt x="114" y="190"/>
                    </a:cubicBezTo>
                    <a:cubicBezTo>
                      <a:pt x="114" y="192"/>
                      <a:pt x="115" y="194"/>
                      <a:pt x="115" y="196"/>
                    </a:cubicBezTo>
                    <a:cubicBezTo>
                      <a:pt x="118" y="203"/>
                      <a:pt x="118" y="211"/>
                      <a:pt x="115" y="219"/>
                    </a:cubicBezTo>
                    <a:cubicBezTo>
                      <a:pt x="114" y="222"/>
                      <a:pt x="112" y="224"/>
                      <a:pt x="109" y="226"/>
                    </a:cubicBezTo>
                    <a:cubicBezTo>
                      <a:pt x="101" y="231"/>
                      <a:pt x="95" y="238"/>
                      <a:pt x="89" y="246"/>
                    </a:cubicBezTo>
                    <a:cubicBezTo>
                      <a:pt x="84" y="254"/>
                      <a:pt x="85" y="258"/>
                      <a:pt x="95" y="260"/>
                    </a:cubicBezTo>
                    <a:cubicBezTo>
                      <a:pt x="101" y="261"/>
                      <a:pt x="107" y="261"/>
                      <a:pt x="113" y="259"/>
                    </a:cubicBezTo>
                    <a:cubicBezTo>
                      <a:pt x="125" y="256"/>
                      <a:pt x="137" y="252"/>
                      <a:pt x="148" y="248"/>
                    </a:cubicBezTo>
                    <a:cubicBezTo>
                      <a:pt x="155" y="245"/>
                      <a:pt x="162" y="243"/>
                      <a:pt x="170" y="243"/>
                    </a:cubicBezTo>
                    <a:cubicBezTo>
                      <a:pt x="176" y="242"/>
                      <a:pt x="182" y="240"/>
                      <a:pt x="187" y="237"/>
                    </a:cubicBezTo>
                    <a:cubicBezTo>
                      <a:pt x="195" y="234"/>
                      <a:pt x="203" y="230"/>
                      <a:pt x="212" y="229"/>
                    </a:cubicBezTo>
                    <a:cubicBezTo>
                      <a:pt x="214" y="229"/>
                      <a:pt x="217" y="229"/>
                      <a:pt x="220" y="229"/>
                    </a:cubicBezTo>
                    <a:cubicBezTo>
                      <a:pt x="226" y="230"/>
                      <a:pt x="229" y="236"/>
                      <a:pt x="227" y="241"/>
                    </a:cubicBezTo>
                    <a:cubicBezTo>
                      <a:pt x="223" y="250"/>
                      <a:pt x="218" y="259"/>
                      <a:pt x="214" y="267"/>
                    </a:cubicBezTo>
                    <a:cubicBezTo>
                      <a:pt x="211" y="271"/>
                      <a:pt x="207" y="274"/>
                      <a:pt x="203" y="277"/>
                    </a:cubicBezTo>
                    <a:cubicBezTo>
                      <a:pt x="194" y="282"/>
                      <a:pt x="184" y="286"/>
                      <a:pt x="174" y="289"/>
                    </a:cubicBezTo>
                    <a:cubicBezTo>
                      <a:pt x="163" y="292"/>
                      <a:pt x="151" y="295"/>
                      <a:pt x="140" y="298"/>
                    </a:cubicBezTo>
                    <a:cubicBezTo>
                      <a:pt x="136" y="299"/>
                      <a:pt x="131" y="298"/>
                      <a:pt x="127" y="298"/>
                    </a:cubicBezTo>
                    <a:cubicBezTo>
                      <a:pt x="122" y="298"/>
                      <a:pt x="119" y="299"/>
                      <a:pt x="116" y="301"/>
                    </a:cubicBezTo>
                    <a:cubicBezTo>
                      <a:pt x="97" y="315"/>
                      <a:pt x="74" y="316"/>
                      <a:pt x="55" y="304"/>
                    </a:cubicBezTo>
                    <a:cubicBezTo>
                      <a:pt x="51" y="301"/>
                      <a:pt x="47" y="297"/>
                      <a:pt x="44" y="292"/>
                    </a:cubicBezTo>
                    <a:cubicBezTo>
                      <a:pt x="37" y="281"/>
                      <a:pt x="32" y="269"/>
                      <a:pt x="27" y="257"/>
                    </a:cubicBezTo>
                    <a:cubicBezTo>
                      <a:pt x="26" y="255"/>
                      <a:pt x="26" y="254"/>
                      <a:pt x="25" y="252"/>
                    </a:cubicBezTo>
                    <a:cubicBezTo>
                      <a:pt x="20" y="241"/>
                      <a:pt x="17" y="230"/>
                      <a:pt x="18" y="217"/>
                    </a:cubicBezTo>
                    <a:cubicBezTo>
                      <a:pt x="19" y="215"/>
                      <a:pt x="18" y="213"/>
                      <a:pt x="18" y="210"/>
                    </a:cubicBezTo>
                    <a:cubicBezTo>
                      <a:pt x="12" y="187"/>
                      <a:pt x="6" y="163"/>
                      <a:pt x="1" y="140"/>
                    </a:cubicBezTo>
                    <a:cubicBezTo>
                      <a:pt x="0" y="138"/>
                      <a:pt x="0" y="136"/>
                      <a:pt x="0" y="134"/>
                    </a:cubicBezTo>
                    <a:cubicBezTo>
                      <a:pt x="6" y="106"/>
                      <a:pt x="12" y="78"/>
                      <a:pt x="18" y="50"/>
                    </a:cubicBezTo>
                    <a:cubicBezTo>
                      <a:pt x="22" y="35"/>
                      <a:pt x="26" y="19"/>
                      <a:pt x="32" y="4"/>
                    </a:cubicBezTo>
                    <a:cubicBezTo>
                      <a:pt x="33" y="2"/>
                      <a:pt x="33" y="1"/>
                      <a:pt x="34"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2" name="Freeform 13"/>
              <p:cNvSpPr/>
              <p:nvPr/>
            </p:nvSpPr>
            <p:spPr bwMode="auto">
              <a:xfrm>
                <a:off x="6355912" y="2792272"/>
                <a:ext cx="772117" cy="855416"/>
              </a:xfrm>
              <a:custGeom>
                <a:avLst/>
                <a:gdLst>
                  <a:gd name="T0" fmla="*/ 194 w 271"/>
                  <a:gd name="T1" fmla="*/ 98 h 300"/>
                  <a:gd name="T2" fmla="*/ 236 w 271"/>
                  <a:gd name="T3" fmla="*/ 96 h 300"/>
                  <a:gd name="T4" fmla="*/ 237 w 271"/>
                  <a:gd name="T5" fmla="*/ 111 h 300"/>
                  <a:gd name="T6" fmla="*/ 175 w 271"/>
                  <a:gd name="T7" fmla="*/ 150 h 300"/>
                  <a:gd name="T8" fmla="*/ 169 w 271"/>
                  <a:gd name="T9" fmla="*/ 195 h 300"/>
                  <a:gd name="T10" fmla="*/ 177 w 271"/>
                  <a:gd name="T11" fmla="*/ 299 h 300"/>
                  <a:gd name="T12" fmla="*/ 159 w 271"/>
                  <a:gd name="T13" fmla="*/ 285 h 300"/>
                  <a:gd name="T14" fmla="*/ 150 w 271"/>
                  <a:gd name="T15" fmla="*/ 266 h 300"/>
                  <a:gd name="T16" fmla="*/ 133 w 271"/>
                  <a:gd name="T17" fmla="*/ 260 h 300"/>
                  <a:gd name="T18" fmla="*/ 132 w 271"/>
                  <a:gd name="T19" fmla="*/ 243 h 300"/>
                  <a:gd name="T20" fmla="*/ 149 w 271"/>
                  <a:gd name="T21" fmla="*/ 232 h 300"/>
                  <a:gd name="T22" fmla="*/ 139 w 271"/>
                  <a:gd name="T23" fmla="*/ 197 h 300"/>
                  <a:gd name="T24" fmla="*/ 117 w 271"/>
                  <a:gd name="T25" fmla="*/ 216 h 300"/>
                  <a:gd name="T26" fmla="*/ 101 w 271"/>
                  <a:gd name="T27" fmla="*/ 235 h 300"/>
                  <a:gd name="T28" fmla="*/ 26 w 271"/>
                  <a:gd name="T29" fmla="*/ 293 h 300"/>
                  <a:gd name="T30" fmla="*/ 0 w 271"/>
                  <a:gd name="T31" fmla="*/ 243 h 300"/>
                  <a:gd name="T32" fmla="*/ 9 w 271"/>
                  <a:gd name="T33" fmla="*/ 237 h 300"/>
                  <a:gd name="T34" fmla="*/ 32 w 271"/>
                  <a:gd name="T35" fmla="*/ 234 h 300"/>
                  <a:gd name="T36" fmla="*/ 59 w 271"/>
                  <a:gd name="T37" fmla="*/ 219 h 300"/>
                  <a:gd name="T38" fmla="*/ 116 w 271"/>
                  <a:gd name="T39" fmla="*/ 185 h 300"/>
                  <a:gd name="T40" fmla="*/ 145 w 271"/>
                  <a:gd name="T41" fmla="*/ 155 h 300"/>
                  <a:gd name="T42" fmla="*/ 133 w 271"/>
                  <a:gd name="T43" fmla="*/ 142 h 300"/>
                  <a:gd name="T44" fmla="*/ 145 w 271"/>
                  <a:gd name="T45" fmla="*/ 112 h 300"/>
                  <a:gd name="T46" fmla="*/ 143 w 271"/>
                  <a:gd name="T47" fmla="*/ 104 h 300"/>
                  <a:gd name="T48" fmla="*/ 124 w 271"/>
                  <a:gd name="T49" fmla="*/ 108 h 300"/>
                  <a:gd name="T50" fmla="*/ 121 w 271"/>
                  <a:gd name="T51" fmla="*/ 140 h 300"/>
                  <a:gd name="T52" fmla="*/ 87 w 271"/>
                  <a:gd name="T53" fmla="*/ 188 h 300"/>
                  <a:gd name="T54" fmla="*/ 73 w 271"/>
                  <a:gd name="T55" fmla="*/ 176 h 300"/>
                  <a:gd name="T56" fmla="*/ 67 w 271"/>
                  <a:gd name="T57" fmla="*/ 159 h 300"/>
                  <a:gd name="T58" fmla="*/ 66 w 271"/>
                  <a:gd name="T59" fmla="*/ 63 h 300"/>
                  <a:gd name="T60" fmla="*/ 72 w 271"/>
                  <a:gd name="T61" fmla="*/ 47 h 300"/>
                  <a:gd name="T62" fmla="*/ 88 w 271"/>
                  <a:gd name="T63" fmla="*/ 55 h 300"/>
                  <a:gd name="T64" fmla="*/ 109 w 271"/>
                  <a:gd name="T65" fmla="*/ 63 h 300"/>
                  <a:gd name="T66" fmla="*/ 160 w 271"/>
                  <a:gd name="T67" fmla="*/ 28 h 300"/>
                  <a:gd name="T68" fmla="*/ 187 w 271"/>
                  <a:gd name="T69" fmla="*/ 16 h 300"/>
                  <a:gd name="T70" fmla="*/ 258 w 271"/>
                  <a:gd name="T71" fmla="*/ 4 h 300"/>
                  <a:gd name="T72" fmla="*/ 271 w 271"/>
                  <a:gd name="T73" fmla="*/ 16 h 300"/>
                  <a:gd name="T74" fmla="*/ 248 w 271"/>
                  <a:gd name="T75" fmla="*/ 37 h 300"/>
                  <a:gd name="T76" fmla="*/ 215 w 271"/>
                  <a:gd name="T77" fmla="*/ 67 h 300"/>
                  <a:gd name="T78" fmla="*/ 186 w 271"/>
                  <a:gd name="T79" fmla="*/ 9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1" h="300">
                    <a:moveTo>
                      <a:pt x="185" y="102"/>
                    </a:moveTo>
                    <a:cubicBezTo>
                      <a:pt x="188" y="101"/>
                      <a:pt x="191" y="99"/>
                      <a:pt x="194" y="98"/>
                    </a:cubicBezTo>
                    <a:cubicBezTo>
                      <a:pt x="200" y="94"/>
                      <a:pt x="206" y="91"/>
                      <a:pt x="213" y="90"/>
                    </a:cubicBezTo>
                    <a:cubicBezTo>
                      <a:pt x="221" y="89"/>
                      <a:pt x="229" y="92"/>
                      <a:pt x="236" y="96"/>
                    </a:cubicBezTo>
                    <a:cubicBezTo>
                      <a:pt x="237" y="97"/>
                      <a:pt x="238" y="98"/>
                      <a:pt x="239" y="99"/>
                    </a:cubicBezTo>
                    <a:cubicBezTo>
                      <a:pt x="242" y="103"/>
                      <a:pt x="242" y="108"/>
                      <a:pt x="237" y="111"/>
                    </a:cubicBezTo>
                    <a:cubicBezTo>
                      <a:pt x="220" y="127"/>
                      <a:pt x="200" y="139"/>
                      <a:pt x="179" y="148"/>
                    </a:cubicBezTo>
                    <a:cubicBezTo>
                      <a:pt x="178" y="149"/>
                      <a:pt x="176" y="149"/>
                      <a:pt x="175" y="150"/>
                    </a:cubicBezTo>
                    <a:cubicBezTo>
                      <a:pt x="167" y="153"/>
                      <a:pt x="164" y="159"/>
                      <a:pt x="163" y="168"/>
                    </a:cubicBezTo>
                    <a:cubicBezTo>
                      <a:pt x="163" y="177"/>
                      <a:pt x="165" y="187"/>
                      <a:pt x="169" y="195"/>
                    </a:cubicBezTo>
                    <a:cubicBezTo>
                      <a:pt x="182" y="226"/>
                      <a:pt x="186" y="259"/>
                      <a:pt x="185" y="292"/>
                    </a:cubicBezTo>
                    <a:cubicBezTo>
                      <a:pt x="185" y="298"/>
                      <a:pt x="183" y="300"/>
                      <a:pt x="177" y="299"/>
                    </a:cubicBezTo>
                    <a:cubicBezTo>
                      <a:pt x="171" y="299"/>
                      <a:pt x="165" y="297"/>
                      <a:pt x="161" y="292"/>
                    </a:cubicBezTo>
                    <a:cubicBezTo>
                      <a:pt x="159" y="290"/>
                      <a:pt x="159" y="287"/>
                      <a:pt x="159" y="285"/>
                    </a:cubicBezTo>
                    <a:cubicBezTo>
                      <a:pt x="159" y="284"/>
                      <a:pt x="159" y="282"/>
                      <a:pt x="159" y="281"/>
                    </a:cubicBezTo>
                    <a:cubicBezTo>
                      <a:pt x="159" y="274"/>
                      <a:pt x="156" y="269"/>
                      <a:pt x="150" y="266"/>
                    </a:cubicBezTo>
                    <a:cubicBezTo>
                      <a:pt x="146" y="263"/>
                      <a:pt x="141" y="262"/>
                      <a:pt x="136" y="260"/>
                    </a:cubicBezTo>
                    <a:cubicBezTo>
                      <a:pt x="135" y="260"/>
                      <a:pt x="134" y="260"/>
                      <a:pt x="133" y="260"/>
                    </a:cubicBezTo>
                    <a:cubicBezTo>
                      <a:pt x="129" y="258"/>
                      <a:pt x="126" y="255"/>
                      <a:pt x="126" y="252"/>
                    </a:cubicBezTo>
                    <a:cubicBezTo>
                      <a:pt x="125" y="248"/>
                      <a:pt x="128" y="244"/>
                      <a:pt x="132" y="243"/>
                    </a:cubicBezTo>
                    <a:cubicBezTo>
                      <a:pt x="134" y="242"/>
                      <a:pt x="136" y="242"/>
                      <a:pt x="138" y="242"/>
                    </a:cubicBezTo>
                    <a:cubicBezTo>
                      <a:pt x="144" y="241"/>
                      <a:pt x="147" y="238"/>
                      <a:pt x="149" y="232"/>
                    </a:cubicBezTo>
                    <a:cubicBezTo>
                      <a:pt x="153" y="220"/>
                      <a:pt x="151" y="208"/>
                      <a:pt x="144" y="197"/>
                    </a:cubicBezTo>
                    <a:cubicBezTo>
                      <a:pt x="142" y="195"/>
                      <a:pt x="141" y="195"/>
                      <a:pt x="139" y="197"/>
                    </a:cubicBezTo>
                    <a:cubicBezTo>
                      <a:pt x="138" y="197"/>
                      <a:pt x="137" y="198"/>
                      <a:pt x="136" y="199"/>
                    </a:cubicBezTo>
                    <a:cubicBezTo>
                      <a:pt x="129" y="205"/>
                      <a:pt x="123" y="210"/>
                      <a:pt x="117" y="216"/>
                    </a:cubicBezTo>
                    <a:cubicBezTo>
                      <a:pt x="112" y="220"/>
                      <a:pt x="108" y="225"/>
                      <a:pt x="105" y="231"/>
                    </a:cubicBezTo>
                    <a:cubicBezTo>
                      <a:pt x="104" y="232"/>
                      <a:pt x="103" y="233"/>
                      <a:pt x="101" y="235"/>
                    </a:cubicBezTo>
                    <a:cubicBezTo>
                      <a:pt x="84" y="253"/>
                      <a:pt x="66" y="270"/>
                      <a:pt x="48" y="288"/>
                    </a:cubicBezTo>
                    <a:cubicBezTo>
                      <a:pt x="41" y="296"/>
                      <a:pt x="35" y="297"/>
                      <a:pt x="26" y="293"/>
                    </a:cubicBezTo>
                    <a:cubicBezTo>
                      <a:pt x="20" y="291"/>
                      <a:pt x="16" y="287"/>
                      <a:pt x="13" y="282"/>
                    </a:cubicBezTo>
                    <a:cubicBezTo>
                      <a:pt x="4" y="271"/>
                      <a:pt x="1" y="257"/>
                      <a:pt x="0" y="243"/>
                    </a:cubicBezTo>
                    <a:cubicBezTo>
                      <a:pt x="0" y="240"/>
                      <a:pt x="1" y="239"/>
                      <a:pt x="3" y="239"/>
                    </a:cubicBezTo>
                    <a:cubicBezTo>
                      <a:pt x="5" y="238"/>
                      <a:pt x="7" y="237"/>
                      <a:pt x="9" y="237"/>
                    </a:cubicBezTo>
                    <a:cubicBezTo>
                      <a:pt x="13" y="235"/>
                      <a:pt x="16" y="235"/>
                      <a:pt x="20" y="237"/>
                    </a:cubicBezTo>
                    <a:cubicBezTo>
                      <a:pt x="24" y="239"/>
                      <a:pt x="28" y="238"/>
                      <a:pt x="32" y="234"/>
                    </a:cubicBezTo>
                    <a:cubicBezTo>
                      <a:pt x="34" y="233"/>
                      <a:pt x="37" y="231"/>
                      <a:pt x="39" y="230"/>
                    </a:cubicBezTo>
                    <a:cubicBezTo>
                      <a:pt x="46" y="226"/>
                      <a:pt x="52" y="222"/>
                      <a:pt x="59" y="219"/>
                    </a:cubicBezTo>
                    <a:cubicBezTo>
                      <a:pt x="60" y="218"/>
                      <a:pt x="62" y="217"/>
                      <a:pt x="63" y="216"/>
                    </a:cubicBezTo>
                    <a:cubicBezTo>
                      <a:pt x="81" y="206"/>
                      <a:pt x="98" y="195"/>
                      <a:pt x="116" y="185"/>
                    </a:cubicBezTo>
                    <a:cubicBezTo>
                      <a:pt x="122" y="181"/>
                      <a:pt x="128" y="177"/>
                      <a:pt x="134" y="172"/>
                    </a:cubicBezTo>
                    <a:cubicBezTo>
                      <a:pt x="139" y="168"/>
                      <a:pt x="143" y="163"/>
                      <a:pt x="145" y="155"/>
                    </a:cubicBezTo>
                    <a:cubicBezTo>
                      <a:pt x="143" y="155"/>
                      <a:pt x="142" y="154"/>
                      <a:pt x="140" y="154"/>
                    </a:cubicBezTo>
                    <a:cubicBezTo>
                      <a:pt x="134" y="152"/>
                      <a:pt x="132" y="148"/>
                      <a:pt x="133" y="142"/>
                    </a:cubicBezTo>
                    <a:cubicBezTo>
                      <a:pt x="134" y="140"/>
                      <a:pt x="135" y="137"/>
                      <a:pt x="136" y="135"/>
                    </a:cubicBezTo>
                    <a:cubicBezTo>
                      <a:pt x="139" y="127"/>
                      <a:pt x="142" y="119"/>
                      <a:pt x="145" y="112"/>
                    </a:cubicBezTo>
                    <a:cubicBezTo>
                      <a:pt x="145" y="111"/>
                      <a:pt x="146" y="110"/>
                      <a:pt x="146" y="109"/>
                    </a:cubicBezTo>
                    <a:cubicBezTo>
                      <a:pt x="147" y="105"/>
                      <a:pt x="146" y="104"/>
                      <a:pt x="143" y="104"/>
                    </a:cubicBezTo>
                    <a:cubicBezTo>
                      <a:pt x="140" y="104"/>
                      <a:pt x="138" y="104"/>
                      <a:pt x="135" y="105"/>
                    </a:cubicBezTo>
                    <a:cubicBezTo>
                      <a:pt x="132" y="106"/>
                      <a:pt x="128" y="107"/>
                      <a:pt x="124" y="108"/>
                    </a:cubicBezTo>
                    <a:cubicBezTo>
                      <a:pt x="122" y="109"/>
                      <a:pt x="121" y="111"/>
                      <a:pt x="121" y="113"/>
                    </a:cubicBezTo>
                    <a:cubicBezTo>
                      <a:pt x="121" y="122"/>
                      <a:pt x="121" y="131"/>
                      <a:pt x="121" y="140"/>
                    </a:cubicBezTo>
                    <a:cubicBezTo>
                      <a:pt x="121" y="142"/>
                      <a:pt x="120" y="144"/>
                      <a:pt x="119" y="146"/>
                    </a:cubicBezTo>
                    <a:cubicBezTo>
                      <a:pt x="108" y="160"/>
                      <a:pt x="98" y="174"/>
                      <a:pt x="87" y="188"/>
                    </a:cubicBezTo>
                    <a:cubicBezTo>
                      <a:pt x="87" y="189"/>
                      <a:pt x="86" y="189"/>
                      <a:pt x="86" y="190"/>
                    </a:cubicBezTo>
                    <a:cubicBezTo>
                      <a:pt x="81" y="185"/>
                      <a:pt x="77" y="181"/>
                      <a:pt x="73" y="176"/>
                    </a:cubicBezTo>
                    <a:cubicBezTo>
                      <a:pt x="70" y="173"/>
                      <a:pt x="69" y="170"/>
                      <a:pt x="69" y="166"/>
                    </a:cubicBezTo>
                    <a:cubicBezTo>
                      <a:pt x="68" y="164"/>
                      <a:pt x="68" y="161"/>
                      <a:pt x="67" y="159"/>
                    </a:cubicBezTo>
                    <a:cubicBezTo>
                      <a:pt x="58" y="138"/>
                      <a:pt x="57" y="117"/>
                      <a:pt x="63" y="95"/>
                    </a:cubicBezTo>
                    <a:cubicBezTo>
                      <a:pt x="67" y="84"/>
                      <a:pt x="67" y="74"/>
                      <a:pt x="66" y="63"/>
                    </a:cubicBezTo>
                    <a:cubicBezTo>
                      <a:pt x="66" y="60"/>
                      <a:pt x="66" y="57"/>
                      <a:pt x="66" y="54"/>
                    </a:cubicBezTo>
                    <a:cubicBezTo>
                      <a:pt x="66" y="50"/>
                      <a:pt x="68" y="47"/>
                      <a:pt x="72" y="47"/>
                    </a:cubicBezTo>
                    <a:cubicBezTo>
                      <a:pt x="75" y="46"/>
                      <a:pt x="78" y="47"/>
                      <a:pt x="80" y="48"/>
                    </a:cubicBezTo>
                    <a:cubicBezTo>
                      <a:pt x="83" y="50"/>
                      <a:pt x="85" y="52"/>
                      <a:pt x="88" y="55"/>
                    </a:cubicBezTo>
                    <a:cubicBezTo>
                      <a:pt x="90" y="57"/>
                      <a:pt x="91" y="59"/>
                      <a:pt x="93" y="61"/>
                    </a:cubicBezTo>
                    <a:cubicBezTo>
                      <a:pt x="99" y="66"/>
                      <a:pt x="103" y="67"/>
                      <a:pt x="109" y="63"/>
                    </a:cubicBezTo>
                    <a:cubicBezTo>
                      <a:pt x="117" y="58"/>
                      <a:pt x="125" y="53"/>
                      <a:pt x="133" y="48"/>
                    </a:cubicBezTo>
                    <a:cubicBezTo>
                      <a:pt x="142" y="41"/>
                      <a:pt x="151" y="35"/>
                      <a:pt x="160" y="28"/>
                    </a:cubicBezTo>
                    <a:cubicBezTo>
                      <a:pt x="163" y="25"/>
                      <a:pt x="167" y="24"/>
                      <a:pt x="171" y="23"/>
                    </a:cubicBezTo>
                    <a:cubicBezTo>
                      <a:pt x="177" y="23"/>
                      <a:pt x="182" y="20"/>
                      <a:pt x="187" y="16"/>
                    </a:cubicBezTo>
                    <a:cubicBezTo>
                      <a:pt x="196" y="6"/>
                      <a:pt x="208" y="2"/>
                      <a:pt x="221" y="1"/>
                    </a:cubicBezTo>
                    <a:cubicBezTo>
                      <a:pt x="233" y="0"/>
                      <a:pt x="246" y="0"/>
                      <a:pt x="258" y="4"/>
                    </a:cubicBezTo>
                    <a:cubicBezTo>
                      <a:pt x="261" y="5"/>
                      <a:pt x="264" y="7"/>
                      <a:pt x="267" y="9"/>
                    </a:cubicBezTo>
                    <a:cubicBezTo>
                      <a:pt x="270" y="10"/>
                      <a:pt x="271" y="13"/>
                      <a:pt x="271" y="16"/>
                    </a:cubicBezTo>
                    <a:cubicBezTo>
                      <a:pt x="271" y="18"/>
                      <a:pt x="271" y="19"/>
                      <a:pt x="269" y="21"/>
                    </a:cubicBezTo>
                    <a:cubicBezTo>
                      <a:pt x="262" y="26"/>
                      <a:pt x="255" y="31"/>
                      <a:pt x="248" y="37"/>
                    </a:cubicBezTo>
                    <a:cubicBezTo>
                      <a:pt x="240" y="43"/>
                      <a:pt x="232" y="50"/>
                      <a:pt x="226" y="58"/>
                    </a:cubicBezTo>
                    <a:cubicBezTo>
                      <a:pt x="223" y="62"/>
                      <a:pt x="219" y="65"/>
                      <a:pt x="215" y="67"/>
                    </a:cubicBezTo>
                    <a:cubicBezTo>
                      <a:pt x="213" y="68"/>
                      <a:pt x="212" y="69"/>
                      <a:pt x="211" y="70"/>
                    </a:cubicBezTo>
                    <a:cubicBezTo>
                      <a:pt x="202" y="79"/>
                      <a:pt x="194" y="87"/>
                      <a:pt x="186" y="95"/>
                    </a:cubicBezTo>
                    <a:cubicBezTo>
                      <a:pt x="184" y="97"/>
                      <a:pt x="183" y="99"/>
                      <a:pt x="185" y="102"/>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3" name="Freeform 14"/>
              <p:cNvSpPr/>
              <p:nvPr/>
            </p:nvSpPr>
            <p:spPr bwMode="auto">
              <a:xfrm>
                <a:off x="9143222" y="3099837"/>
                <a:ext cx="797747" cy="506201"/>
              </a:xfrm>
              <a:custGeom>
                <a:avLst/>
                <a:gdLst>
                  <a:gd name="T0" fmla="*/ 16 w 280"/>
                  <a:gd name="T1" fmla="*/ 133 h 178"/>
                  <a:gd name="T2" fmla="*/ 14 w 280"/>
                  <a:gd name="T3" fmla="*/ 124 h 178"/>
                  <a:gd name="T4" fmla="*/ 2 w 280"/>
                  <a:gd name="T5" fmla="*/ 103 h 178"/>
                  <a:gd name="T6" fmla="*/ 6 w 280"/>
                  <a:gd name="T7" fmla="*/ 81 h 178"/>
                  <a:gd name="T8" fmla="*/ 16 w 280"/>
                  <a:gd name="T9" fmla="*/ 77 h 178"/>
                  <a:gd name="T10" fmla="*/ 22 w 280"/>
                  <a:gd name="T11" fmla="*/ 77 h 178"/>
                  <a:gd name="T12" fmla="*/ 40 w 280"/>
                  <a:gd name="T13" fmla="*/ 71 h 178"/>
                  <a:gd name="T14" fmla="*/ 54 w 280"/>
                  <a:gd name="T15" fmla="*/ 64 h 178"/>
                  <a:gd name="T16" fmla="*/ 63 w 280"/>
                  <a:gd name="T17" fmla="*/ 61 h 178"/>
                  <a:gd name="T18" fmla="*/ 144 w 280"/>
                  <a:gd name="T19" fmla="*/ 25 h 178"/>
                  <a:gd name="T20" fmla="*/ 169 w 280"/>
                  <a:gd name="T21" fmla="*/ 16 h 178"/>
                  <a:gd name="T22" fmla="*/ 186 w 280"/>
                  <a:gd name="T23" fmla="*/ 13 h 178"/>
                  <a:gd name="T24" fmla="*/ 209 w 280"/>
                  <a:gd name="T25" fmla="*/ 9 h 178"/>
                  <a:gd name="T26" fmla="*/ 224 w 280"/>
                  <a:gd name="T27" fmla="*/ 3 h 178"/>
                  <a:gd name="T28" fmla="*/ 233 w 280"/>
                  <a:gd name="T29" fmla="*/ 0 h 178"/>
                  <a:gd name="T30" fmla="*/ 265 w 280"/>
                  <a:gd name="T31" fmla="*/ 5 h 178"/>
                  <a:gd name="T32" fmla="*/ 274 w 280"/>
                  <a:gd name="T33" fmla="*/ 29 h 178"/>
                  <a:gd name="T34" fmla="*/ 256 w 280"/>
                  <a:gd name="T35" fmla="*/ 50 h 178"/>
                  <a:gd name="T36" fmla="*/ 245 w 280"/>
                  <a:gd name="T37" fmla="*/ 53 h 178"/>
                  <a:gd name="T38" fmla="*/ 220 w 280"/>
                  <a:gd name="T39" fmla="*/ 56 h 178"/>
                  <a:gd name="T40" fmla="*/ 213 w 280"/>
                  <a:gd name="T41" fmla="*/ 58 h 178"/>
                  <a:gd name="T42" fmla="*/ 208 w 280"/>
                  <a:gd name="T43" fmla="*/ 67 h 178"/>
                  <a:gd name="T44" fmla="*/ 210 w 280"/>
                  <a:gd name="T45" fmla="*/ 76 h 178"/>
                  <a:gd name="T46" fmla="*/ 218 w 280"/>
                  <a:gd name="T47" fmla="*/ 92 h 178"/>
                  <a:gd name="T48" fmla="*/ 224 w 280"/>
                  <a:gd name="T49" fmla="*/ 115 h 178"/>
                  <a:gd name="T50" fmla="*/ 220 w 280"/>
                  <a:gd name="T51" fmla="*/ 146 h 178"/>
                  <a:gd name="T52" fmla="*/ 197 w 280"/>
                  <a:gd name="T53" fmla="*/ 163 h 178"/>
                  <a:gd name="T54" fmla="*/ 189 w 280"/>
                  <a:gd name="T55" fmla="*/ 163 h 178"/>
                  <a:gd name="T56" fmla="*/ 181 w 280"/>
                  <a:gd name="T57" fmla="*/ 167 h 178"/>
                  <a:gd name="T58" fmla="*/ 178 w 280"/>
                  <a:gd name="T59" fmla="*/ 170 h 178"/>
                  <a:gd name="T60" fmla="*/ 156 w 280"/>
                  <a:gd name="T61" fmla="*/ 175 h 178"/>
                  <a:gd name="T62" fmla="*/ 140 w 280"/>
                  <a:gd name="T63" fmla="*/ 166 h 178"/>
                  <a:gd name="T64" fmla="*/ 126 w 280"/>
                  <a:gd name="T65" fmla="*/ 162 h 178"/>
                  <a:gd name="T66" fmla="*/ 119 w 280"/>
                  <a:gd name="T67" fmla="*/ 160 h 178"/>
                  <a:gd name="T68" fmla="*/ 113 w 280"/>
                  <a:gd name="T69" fmla="*/ 150 h 178"/>
                  <a:gd name="T70" fmla="*/ 115 w 280"/>
                  <a:gd name="T71" fmla="*/ 147 h 178"/>
                  <a:gd name="T72" fmla="*/ 122 w 280"/>
                  <a:gd name="T73" fmla="*/ 147 h 178"/>
                  <a:gd name="T74" fmla="*/ 166 w 280"/>
                  <a:gd name="T75" fmla="*/ 141 h 178"/>
                  <a:gd name="T76" fmla="*/ 185 w 280"/>
                  <a:gd name="T77" fmla="*/ 129 h 178"/>
                  <a:gd name="T78" fmla="*/ 188 w 280"/>
                  <a:gd name="T79" fmla="*/ 120 h 178"/>
                  <a:gd name="T80" fmla="*/ 185 w 280"/>
                  <a:gd name="T81" fmla="*/ 92 h 178"/>
                  <a:gd name="T82" fmla="*/ 184 w 280"/>
                  <a:gd name="T83" fmla="*/ 77 h 178"/>
                  <a:gd name="T84" fmla="*/ 179 w 280"/>
                  <a:gd name="T85" fmla="*/ 71 h 178"/>
                  <a:gd name="T86" fmla="*/ 163 w 280"/>
                  <a:gd name="T87" fmla="*/ 75 h 178"/>
                  <a:gd name="T88" fmla="*/ 158 w 280"/>
                  <a:gd name="T89" fmla="*/ 79 h 178"/>
                  <a:gd name="T90" fmla="*/ 145 w 280"/>
                  <a:gd name="T91" fmla="*/ 82 h 178"/>
                  <a:gd name="T92" fmla="*/ 116 w 280"/>
                  <a:gd name="T93" fmla="*/ 91 h 178"/>
                  <a:gd name="T94" fmla="*/ 80 w 280"/>
                  <a:gd name="T95" fmla="*/ 118 h 178"/>
                  <a:gd name="T96" fmla="*/ 52 w 280"/>
                  <a:gd name="T97" fmla="*/ 135 h 178"/>
                  <a:gd name="T98" fmla="*/ 22 w 280"/>
                  <a:gd name="T99" fmla="*/ 136 h 178"/>
                  <a:gd name="T100" fmla="*/ 18 w 280"/>
                  <a:gd name="T101" fmla="*/ 134 h 178"/>
                  <a:gd name="T102" fmla="*/ 16 w 280"/>
                  <a:gd name="T103" fmla="*/ 13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0" h="178">
                    <a:moveTo>
                      <a:pt x="16" y="133"/>
                    </a:moveTo>
                    <a:cubicBezTo>
                      <a:pt x="18" y="129"/>
                      <a:pt x="16" y="127"/>
                      <a:pt x="14" y="124"/>
                    </a:cubicBezTo>
                    <a:cubicBezTo>
                      <a:pt x="9" y="118"/>
                      <a:pt x="5" y="111"/>
                      <a:pt x="2" y="103"/>
                    </a:cubicBezTo>
                    <a:cubicBezTo>
                      <a:pt x="0" y="95"/>
                      <a:pt x="1" y="88"/>
                      <a:pt x="6" y="81"/>
                    </a:cubicBezTo>
                    <a:cubicBezTo>
                      <a:pt x="9" y="78"/>
                      <a:pt x="12" y="76"/>
                      <a:pt x="16" y="77"/>
                    </a:cubicBezTo>
                    <a:cubicBezTo>
                      <a:pt x="18" y="77"/>
                      <a:pt x="20" y="76"/>
                      <a:pt x="22" y="77"/>
                    </a:cubicBezTo>
                    <a:cubicBezTo>
                      <a:pt x="29" y="79"/>
                      <a:pt x="36" y="76"/>
                      <a:pt x="40" y="71"/>
                    </a:cubicBezTo>
                    <a:cubicBezTo>
                      <a:pt x="44" y="67"/>
                      <a:pt x="49" y="65"/>
                      <a:pt x="54" y="64"/>
                    </a:cubicBezTo>
                    <a:cubicBezTo>
                      <a:pt x="57" y="64"/>
                      <a:pt x="60" y="62"/>
                      <a:pt x="63" y="61"/>
                    </a:cubicBezTo>
                    <a:cubicBezTo>
                      <a:pt x="89" y="47"/>
                      <a:pt x="116" y="35"/>
                      <a:pt x="144" y="25"/>
                    </a:cubicBezTo>
                    <a:cubicBezTo>
                      <a:pt x="152" y="22"/>
                      <a:pt x="161" y="19"/>
                      <a:pt x="169" y="16"/>
                    </a:cubicBezTo>
                    <a:cubicBezTo>
                      <a:pt x="174" y="14"/>
                      <a:pt x="180" y="14"/>
                      <a:pt x="186" y="13"/>
                    </a:cubicBezTo>
                    <a:cubicBezTo>
                      <a:pt x="194" y="12"/>
                      <a:pt x="201" y="11"/>
                      <a:pt x="209" y="9"/>
                    </a:cubicBezTo>
                    <a:cubicBezTo>
                      <a:pt x="214" y="8"/>
                      <a:pt x="219" y="5"/>
                      <a:pt x="224" y="3"/>
                    </a:cubicBezTo>
                    <a:cubicBezTo>
                      <a:pt x="227" y="1"/>
                      <a:pt x="230" y="0"/>
                      <a:pt x="233" y="0"/>
                    </a:cubicBezTo>
                    <a:cubicBezTo>
                      <a:pt x="244" y="0"/>
                      <a:pt x="255" y="1"/>
                      <a:pt x="265" y="5"/>
                    </a:cubicBezTo>
                    <a:cubicBezTo>
                      <a:pt x="276" y="9"/>
                      <a:pt x="280" y="19"/>
                      <a:pt x="274" y="29"/>
                    </a:cubicBezTo>
                    <a:cubicBezTo>
                      <a:pt x="270" y="38"/>
                      <a:pt x="263" y="45"/>
                      <a:pt x="256" y="50"/>
                    </a:cubicBezTo>
                    <a:cubicBezTo>
                      <a:pt x="252" y="53"/>
                      <a:pt x="249" y="53"/>
                      <a:pt x="245" y="53"/>
                    </a:cubicBezTo>
                    <a:cubicBezTo>
                      <a:pt x="236" y="54"/>
                      <a:pt x="228" y="55"/>
                      <a:pt x="220" y="56"/>
                    </a:cubicBezTo>
                    <a:cubicBezTo>
                      <a:pt x="218" y="57"/>
                      <a:pt x="215" y="57"/>
                      <a:pt x="213" y="58"/>
                    </a:cubicBezTo>
                    <a:cubicBezTo>
                      <a:pt x="209" y="60"/>
                      <a:pt x="208" y="63"/>
                      <a:pt x="208" y="67"/>
                    </a:cubicBezTo>
                    <a:cubicBezTo>
                      <a:pt x="208" y="70"/>
                      <a:pt x="209" y="73"/>
                      <a:pt x="210" y="76"/>
                    </a:cubicBezTo>
                    <a:cubicBezTo>
                      <a:pt x="213" y="82"/>
                      <a:pt x="215" y="87"/>
                      <a:pt x="218" y="92"/>
                    </a:cubicBezTo>
                    <a:cubicBezTo>
                      <a:pt x="221" y="100"/>
                      <a:pt x="224" y="107"/>
                      <a:pt x="224" y="115"/>
                    </a:cubicBezTo>
                    <a:cubicBezTo>
                      <a:pt x="224" y="126"/>
                      <a:pt x="223" y="136"/>
                      <a:pt x="220" y="146"/>
                    </a:cubicBezTo>
                    <a:cubicBezTo>
                      <a:pt x="216" y="157"/>
                      <a:pt x="209" y="162"/>
                      <a:pt x="197" y="163"/>
                    </a:cubicBezTo>
                    <a:cubicBezTo>
                      <a:pt x="194" y="163"/>
                      <a:pt x="192" y="163"/>
                      <a:pt x="189" y="163"/>
                    </a:cubicBezTo>
                    <a:cubicBezTo>
                      <a:pt x="186" y="163"/>
                      <a:pt x="183" y="163"/>
                      <a:pt x="181" y="167"/>
                    </a:cubicBezTo>
                    <a:cubicBezTo>
                      <a:pt x="180" y="168"/>
                      <a:pt x="179" y="169"/>
                      <a:pt x="178" y="170"/>
                    </a:cubicBezTo>
                    <a:cubicBezTo>
                      <a:pt x="171" y="176"/>
                      <a:pt x="164" y="178"/>
                      <a:pt x="156" y="175"/>
                    </a:cubicBezTo>
                    <a:cubicBezTo>
                      <a:pt x="151" y="172"/>
                      <a:pt x="145" y="169"/>
                      <a:pt x="140" y="166"/>
                    </a:cubicBezTo>
                    <a:cubicBezTo>
                      <a:pt x="136" y="163"/>
                      <a:pt x="132" y="162"/>
                      <a:pt x="126" y="162"/>
                    </a:cubicBezTo>
                    <a:cubicBezTo>
                      <a:pt x="124" y="162"/>
                      <a:pt x="121" y="163"/>
                      <a:pt x="119" y="160"/>
                    </a:cubicBezTo>
                    <a:cubicBezTo>
                      <a:pt x="116" y="157"/>
                      <a:pt x="114" y="154"/>
                      <a:pt x="113" y="150"/>
                    </a:cubicBezTo>
                    <a:cubicBezTo>
                      <a:pt x="112" y="148"/>
                      <a:pt x="113" y="147"/>
                      <a:pt x="115" y="147"/>
                    </a:cubicBezTo>
                    <a:cubicBezTo>
                      <a:pt x="117" y="147"/>
                      <a:pt x="120" y="147"/>
                      <a:pt x="122" y="147"/>
                    </a:cubicBezTo>
                    <a:cubicBezTo>
                      <a:pt x="137" y="148"/>
                      <a:pt x="152" y="146"/>
                      <a:pt x="166" y="141"/>
                    </a:cubicBezTo>
                    <a:cubicBezTo>
                      <a:pt x="173" y="138"/>
                      <a:pt x="179" y="134"/>
                      <a:pt x="185" y="129"/>
                    </a:cubicBezTo>
                    <a:cubicBezTo>
                      <a:pt x="188" y="126"/>
                      <a:pt x="189" y="123"/>
                      <a:pt x="188" y="120"/>
                    </a:cubicBezTo>
                    <a:cubicBezTo>
                      <a:pt x="187" y="111"/>
                      <a:pt x="186" y="102"/>
                      <a:pt x="185" y="92"/>
                    </a:cubicBezTo>
                    <a:cubicBezTo>
                      <a:pt x="184" y="87"/>
                      <a:pt x="184" y="82"/>
                      <a:pt x="184" y="77"/>
                    </a:cubicBezTo>
                    <a:cubicBezTo>
                      <a:pt x="184" y="73"/>
                      <a:pt x="183" y="71"/>
                      <a:pt x="179" y="71"/>
                    </a:cubicBezTo>
                    <a:cubicBezTo>
                      <a:pt x="173" y="70"/>
                      <a:pt x="168" y="70"/>
                      <a:pt x="163" y="75"/>
                    </a:cubicBezTo>
                    <a:cubicBezTo>
                      <a:pt x="162" y="76"/>
                      <a:pt x="160" y="77"/>
                      <a:pt x="158" y="79"/>
                    </a:cubicBezTo>
                    <a:cubicBezTo>
                      <a:pt x="154" y="81"/>
                      <a:pt x="150" y="83"/>
                      <a:pt x="145" y="82"/>
                    </a:cubicBezTo>
                    <a:cubicBezTo>
                      <a:pt x="134" y="82"/>
                      <a:pt x="124" y="85"/>
                      <a:pt x="116" y="91"/>
                    </a:cubicBezTo>
                    <a:cubicBezTo>
                      <a:pt x="104" y="100"/>
                      <a:pt x="92" y="109"/>
                      <a:pt x="80" y="118"/>
                    </a:cubicBezTo>
                    <a:cubicBezTo>
                      <a:pt x="71" y="124"/>
                      <a:pt x="62" y="131"/>
                      <a:pt x="52" y="135"/>
                    </a:cubicBezTo>
                    <a:cubicBezTo>
                      <a:pt x="42" y="139"/>
                      <a:pt x="32" y="140"/>
                      <a:pt x="22" y="136"/>
                    </a:cubicBezTo>
                    <a:cubicBezTo>
                      <a:pt x="20" y="136"/>
                      <a:pt x="19" y="135"/>
                      <a:pt x="18" y="134"/>
                    </a:cubicBezTo>
                    <a:cubicBezTo>
                      <a:pt x="17" y="134"/>
                      <a:pt x="17" y="134"/>
                      <a:pt x="16" y="133"/>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4" name="Freeform 15"/>
              <p:cNvSpPr/>
              <p:nvPr/>
            </p:nvSpPr>
            <p:spPr bwMode="auto">
              <a:xfrm>
                <a:off x="6548140" y="2449465"/>
                <a:ext cx="605519" cy="323584"/>
              </a:xfrm>
              <a:custGeom>
                <a:avLst/>
                <a:gdLst>
                  <a:gd name="T0" fmla="*/ 197 w 212"/>
                  <a:gd name="T1" fmla="*/ 0 h 114"/>
                  <a:gd name="T2" fmla="*/ 205 w 212"/>
                  <a:gd name="T3" fmla="*/ 0 h 114"/>
                  <a:gd name="T4" fmla="*/ 211 w 212"/>
                  <a:gd name="T5" fmla="*/ 9 h 114"/>
                  <a:gd name="T6" fmla="*/ 191 w 212"/>
                  <a:gd name="T7" fmla="*/ 29 h 114"/>
                  <a:gd name="T8" fmla="*/ 187 w 212"/>
                  <a:gd name="T9" fmla="*/ 29 h 114"/>
                  <a:gd name="T10" fmla="*/ 174 w 212"/>
                  <a:gd name="T11" fmla="*/ 33 h 114"/>
                  <a:gd name="T12" fmla="*/ 132 w 212"/>
                  <a:gd name="T13" fmla="*/ 67 h 114"/>
                  <a:gd name="T14" fmla="*/ 109 w 212"/>
                  <a:gd name="T15" fmla="*/ 91 h 114"/>
                  <a:gd name="T16" fmla="*/ 71 w 212"/>
                  <a:gd name="T17" fmla="*/ 112 h 114"/>
                  <a:gd name="T18" fmla="*/ 40 w 212"/>
                  <a:gd name="T19" fmla="*/ 108 h 114"/>
                  <a:gd name="T20" fmla="*/ 9 w 212"/>
                  <a:gd name="T21" fmla="*/ 90 h 114"/>
                  <a:gd name="T22" fmla="*/ 8 w 212"/>
                  <a:gd name="T23" fmla="*/ 89 h 114"/>
                  <a:gd name="T24" fmla="*/ 11 w 212"/>
                  <a:gd name="T25" fmla="*/ 64 h 114"/>
                  <a:gd name="T26" fmla="*/ 15 w 212"/>
                  <a:gd name="T27" fmla="*/ 62 h 114"/>
                  <a:gd name="T28" fmla="*/ 114 w 212"/>
                  <a:gd name="T29" fmla="*/ 23 h 114"/>
                  <a:gd name="T30" fmla="*/ 130 w 212"/>
                  <a:gd name="T31" fmla="*/ 18 h 114"/>
                  <a:gd name="T32" fmla="*/ 164 w 212"/>
                  <a:gd name="T33" fmla="*/ 7 h 114"/>
                  <a:gd name="T34" fmla="*/ 197 w 212"/>
                  <a:gd name="T35"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2" h="114">
                    <a:moveTo>
                      <a:pt x="197" y="0"/>
                    </a:moveTo>
                    <a:cubicBezTo>
                      <a:pt x="199" y="0"/>
                      <a:pt x="202" y="0"/>
                      <a:pt x="205" y="0"/>
                    </a:cubicBezTo>
                    <a:cubicBezTo>
                      <a:pt x="209" y="1"/>
                      <a:pt x="212" y="5"/>
                      <a:pt x="211" y="9"/>
                    </a:cubicBezTo>
                    <a:cubicBezTo>
                      <a:pt x="207" y="18"/>
                      <a:pt x="200" y="25"/>
                      <a:pt x="191" y="29"/>
                    </a:cubicBezTo>
                    <a:cubicBezTo>
                      <a:pt x="189" y="29"/>
                      <a:pt x="188" y="29"/>
                      <a:pt x="187" y="29"/>
                    </a:cubicBezTo>
                    <a:cubicBezTo>
                      <a:pt x="182" y="28"/>
                      <a:pt x="178" y="30"/>
                      <a:pt x="174" y="33"/>
                    </a:cubicBezTo>
                    <a:cubicBezTo>
                      <a:pt x="158" y="43"/>
                      <a:pt x="144" y="54"/>
                      <a:pt x="132" y="67"/>
                    </a:cubicBezTo>
                    <a:cubicBezTo>
                      <a:pt x="124" y="75"/>
                      <a:pt x="116" y="83"/>
                      <a:pt x="109" y="91"/>
                    </a:cubicBezTo>
                    <a:cubicBezTo>
                      <a:pt x="99" y="102"/>
                      <a:pt x="86" y="110"/>
                      <a:pt x="71" y="112"/>
                    </a:cubicBezTo>
                    <a:cubicBezTo>
                      <a:pt x="61" y="114"/>
                      <a:pt x="50" y="112"/>
                      <a:pt x="40" y="108"/>
                    </a:cubicBezTo>
                    <a:cubicBezTo>
                      <a:pt x="29" y="104"/>
                      <a:pt x="19" y="98"/>
                      <a:pt x="9" y="90"/>
                    </a:cubicBezTo>
                    <a:cubicBezTo>
                      <a:pt x="9" y="90"/>
                      <a:pt x="9" y="89"/>
                      <a:pt x="8" y="89"/>
                    </a:cubicBezTo>
                    <a:cubicBezTo>
                      <a:pt x="0" y="81"/>
                      <a:pt x="2" y="70"/>
                      <a:pt x="11" y="64"/>
                    </a:cubicBezTo>
                    <a:cubicBezTo>
                      <a:pt x="12" y="63"/>
                      <a:pt x="14" y="63"/>
                      <a:pt x="15" y="62"/>
                    </a:cubicBezTo>
                    <a:cubicBezTo>
                      <a:pt x="48" y="49"/>
                      <a:pt x="81" y="36"/>
                      <a:pt x="114" y="23"/>
                    </a:cubicBezTo>
                    <a:cubicBezTo>
                      <a:pt x="119" y="21"/>
                      <a:pt x="125" y="19"/>
                      <a:pt x="130" y="18"/>
                    </a:cubicBezTo>
                    <a:cubicBezTo>
                      <a:pt x="142" y="15"/>
                      <a:pt x="153" y="12"/>
                      <a:pt x="164" y="7"/>
                    </a:cubicBezTo>
                    <a:cubicBezTo>
                      <a:pt x="175" y="2"/>
                      <a:pt x="186" y="0"/>
                      <a:pt x="197" y="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5" name="Freeform 16"/>
              <p:cNvSpPr/>
              <p:nvPr/>
            </p:nvSpPr>
            <p:spPr bwMode="auto">
              <a:xfrm>
                <a:off x="6746776" y="2048989"/>
                <a:ext cx="323584" cy="358826"/>
              </a:xfrm>
              <a:custGeom>
                <a:avLst/>
                <a:gdLst>
                  <a:gd name="T0" fmla="*/ 114 w 114"/>
                  <a:gd name="T1" fmla="*/ 70 h 126"/>
                  <a:gd name="T2" fmla="*/ 101 w 114"/>
                  <a:gd name="T3" fmla="*/ 91 h 126"/>
                  <a:gd name="T4" fmla="*/ 78 w 114"/>
                  <a:gd name="T5" fmla="*/ 97 h 126"/>
                  <a:gd name="T6" fmla="*/ 58 w 114"/>
                  <a:gd name="T7" fmla="*/ 106 h 126"/>
                  <a:gd name="T8" fmla="*/ 40 w 114"/>
                  <a:gd name="T9" fmla="*/ 121 h 126"/>
                  <a:gd name="T10" fmla="*/ 31 w 114"/>
                  <a:gd name="T11" fmla="*/ 125 h 126"/>
                  <a:gd name="T12" fmla="*/ 23 w 114"/>
                  <a:gd name="T13" fmla="*/ 122 h 126"/>
                  <a:gd name="T14" fmla="*/ 23 w 114"/>
                  <a:gd name="T15" fmla="*/ 112 h 126"/>
                  <a:gd name="T16" fmla="*/ 26 w 114"/>
                  <a:gd name="T17" fmla="*/ 68 h 126"/>
                  <a:gd name="T18" fmla="*/ 16 w 114"/>
                  <a:gd name="T19" fmla="*/ 50 h 126"/>
                  <a:gd name="T20" fmla="*/ 11 w 114"/>
                  <a:gd name="T21" fmla="*/ 39 h 126"/>
                  <a:gd name="T22" fmla="*/ 3 w 114"/>
                  <a:gd name="T23" fmla="*/ 21 h 126"/>
                  <a:gd name="T24" fmla="*/ 3 w 114"/>
                  <a:gd name="T25" fmla="*/ 6 h 126"/>
                  <a:gd name="T26" fmla="*/ 12 w 114"/>
                  <a:gd name="T27" fmla="*/ 0 h 126"/>
                  <a:gd name="T28" fmla="*/ 18 w 114"/>
                  <a:gd name="T29" fmla="*/ 1 h 126"/>
                  <a:gd name="T30" fmla="*/ 50 w 114"/>
                  <a:gd name="T31" fmla="*/ 12 h 126"/>
                  <a:gd name="T32" fmla="*/ 86 w 114"/>
                  <a:gd name="T33" fmla="*/ 31 h 126"/>
                  <a:gd name="T34" fmla="*/ 106 w 114"/>
                  <a:gd name="T35" fmla="*/ 48 h 126"/>
                  <a:gd name="T36" fmla="*/ 114 w 114"/>
                  <a:gd name="T37" fmla="*/ 7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14" h="126">
                    <a:moveTo>
                      <a:pt x="114" y="70"/>
                    </a:moveTo>
                    <a:cubicBezTo>
                      <a:pt x="114" y="79"/>
                      <a:pt x="109" y="86"/>
                      <a:pt x="101" y="91"/>
                    </a:cubicBezTo>
                    <a:cubicBezTo>
                      <a:pt x="94" y="95"/>
                      <a:pt x="86" y="97"/>
                      <a:pt x="78" y="97"/>
                    </a:cubicBezTo>
                    <a:cubicBezTo>
                      <a:pt x="64" y="97"/>
                      <a:pt x="66" y="98"/>
                      <a:pt x="58" y="106"/>
                    </a:cubicBezTo>
                    <a:cubicBezTo>
                      <a:pt x="52" y="111"/>
                      <a:pt x="46" y="116"/>
                      <a:pt x="40" y="121"/>
                    </a:cubicBezTo>
                    <a:cubicBezTo>
                      <a:pt x="38" y="123"/>
                      <a:pt x="35" y="124"/>
                      <a:pt x="31" y="125"/>
                    </a:cubicBezTo>
                    <a:cubicBezTo>
                      <a:pt x="28" y="126"/>
                      <a:pt x="25" y="125"/>
                      <a:pt x="23" y="122"/>
                    </a:cubicBezTo>
                    <a:cubicBezTo>
                      <a:pt x="22" y="118"/>
                      <a:pt x="21" y="115"/>
                      <a:pt x="23" y="112"/>
                    </a:cubicBezTo>
                    <a:cubicBezTo>
                      <a:pt x="33" y="98"/>
                      <a:pt x="33" y="83"/>
                      <a:pt x="26" y="68"/>
                    </a:cubicBezTo>
                    <a:cubicBezTo>
                      <a:pt x="23" y="61"/>
                      <a:pt x="19" y="56"/>
                      <a:pt x="16" y="50"/>
                    </a:cubicBezTo>
                    <a:cubicBezTo>
                      <a:pt x="14" y="46"/>
                      <a:pt x="12" y="43"/>
                      <a:pt x="11" y="39"/>
                    </a:cubicBezTo>
                    <a:cubicBezTo>
                      <a:pt x="9" y="33"/>
                      <a:pt x="7" y="27"/>
                      <a:pt x="3" y="21"/>
                    </a:cubicBezTo>
                    <a:cubicBezTo>
                      <a:pt x="0" y="17"/>
                      <a:pt x="0" y="12"/>
                      <a:pt x="3" y="6"/>
                    </a:cubicBezTo>
                    <a:cubicBezTo>
                      <a:pt x="5" y="2"/>
                      <a:pt x="8" y="0"/>
                      <a:pt x="12" y="0"/>
                    </a:cubicBezTo>
                    <a:cubicBezTo>
                      <a:pt x="14" y="0"/>
                      <a:pt x="16" y="1"/>
                      <a:pt x="18" y="1"/>
                    </a:cubicBezTo>
                    <a:cubicBezTo>
                      <a:pt x="29" y="3"/>
                      <a:pt x="40" y="7"/>
                      <a:pt x="50" y="12"/>
                    </a:cubicBezTo>
                    <a:cubicBezTo>
                      <a:pt x="62" y="19"/>
                      <a:pt x="74" y="25"/>
                      <a:pt x="86" y="31"/>
                    </a:cubicBezTo>
                    <a:cubicBezTo>
                      <a:pt x="94" y="36"/>
                      <a:pt x="101" y="41"/>
                      <a:pt x="106" y="48"/>
                    </a:cubicBezTo>
                    <a:cubicBezTo>
                      <a:pt x="111" y="54"/>
                      <a:pt x="114" y="61"/>
                      <a:pt x="114" y="7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6" name="Freeform 24"/>
              <p:cNvSpPr/>
              <p:nvPr/>
            </p:nvSpPr>
            <p:spPr bwMode="auto">
              <a:xfrm>
                <a:off x="9216909" y="2378981"/>
                <a:ext cx="317177" cy="429310"/>
              </a:xfrm>
              <a:custGeom>
                <a:avLst/>
                <a:gdLst>
                  <a:gd name="T0" fmla="*/ 111 w 111"/>
                  <a:gd name="T1" fmla="*/ 118 h 150"/>
                  <a:gd name="T2" fmla="*/ 108 w 111"/>
                  <a:gd name="T3" fmla="*/ 125 h 150"/>
                  <a:gd name="T4" fmla="*/ 94 w 111"/>
                  <a:gd name="T5" fmla="*/ 142 h 150"/>
                  <a:gd name="T6" fmla="*/ 80 w 111"/>
                  <a:gd name="T7" fmla="*/ 149 h 150"/>
                  <a:gd name="T8" fmla="*/ 72 w 111"/>
                  <a:gd name="T9" fmla="*/ 144 h 150"/>
                  <a:gd name="T10" fmla="*/ 66 w 111"/>
                  <a:gd name="T11" fmla="*/ 117 h 150"/>
                  <a:gd name="T12" fmla="*/ 59 w 111"/>
                  <a:gd name="T13" fmla="*/ 90 h 150"/>
                  <a:gd name="T14" fmla="*/ 50 w 111"/>
                  <a:gd name="T15" fmla="*/ 75 h 150"/>
                  <a:gd name="T16" fmla="*/ 19 w 111"/>
                  <a:gd name="T17" fmla="*/ 40 h 150"/>
                  <a:gd name="T18" fmla="*/ 6 w 111"/>
                  <a:gd name="T19" fmla="*/ 27 h 150"/>
                  <a:gd name="T20" fmla="*/ 0 w 111"/>
                  <a:gd name="T21" fmla="*/ 10 h 150"/>
                  <a:gd name="T22" fmla="*/ 0 w 111"/>
                  <a:gd name="T23" fmla="*/ 8 h 150"/>
                  <a:gd name="T24" fmla="*/ 9 w 111"/>
                  <a:gd name="T25" fmla="*/ 2 h 150"/>
                  <a:gd name="T26" fmla="*/ 18 w 111"/>
                  <a:gd name="T27" fmla="*/ 7 h 150"/>
                  <a:gd name="T28" fmla="*/ 27 w 111"/>
                  <a:gd name="T29" fmla="*/ 15 h 150"/>
                  <a:gd name="T30" fmla="*/ 44 w 111"/>
                  <a:gd name="T31" fmla="*/ 26 h 150"/>
                  <a:gd name="T32" fmla="*/ 85 w 111"/>
                  <a:gd name="T33" fmla="*/ 57 h 150"/>
                  <a:gd name="T34" fmla="*/ 110 w 111"/>
                  <a:gd name="T35" fmla="*/ 114 h 150"/>
                  <a:gd name="T36" fmla="*/ 110 w 111"/>
                  <a:gd name="T37" fmla="*/ 117 h 150"/>
                  <a:gd name="T38" fmla="*/ 111 w 111"/>
                  <a:gd name="T39" fmla="*/ 118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1" h="150">
                    <a:moveTo>
                      <a:pt x="111" y="118"/>
                    </a:moveTo>
                    <a:cubicBezTo>
                      <a:pt x="110" y="120"/>
                      <a:pt x="109" y="123"/>
                      <a:pt x="108" y="125"/>
                    </a:cubicBezTo>
                    <a:cubicBezTo>
                      <a:pt x="103" y="131"/>
                      <a:pt x="99" y="136"/>
                      <a:pt x="94" y="142"/>
                    </a:cubicBezTo>
                    <a:cubicBezTo>
                      <a:pt x="90" y="146"/>
                      <a:pt x="86" y="148"/>
                      <a:pt x="80" y="149"/>
                    </a:cubicBezTo>
                    <a:cubicBezTo>
                      <a:pt x="75" y="150"/>
                      <a:pt x="73" y="149"/>
                      <a:pt x="72" y="144"/>
                    </a:cubicBezTo>
                    <a:cubicBezTo>
                      <a:pt x="70" y="135"/>
                      <a:pt x="68" y="126"/>
                      <a:pt x="66" y="117"/>
                    </a:cubicBezTo>
                    <a:cubicBezTo>
                      <a:pt x="64" y="108"/>
                      <a:pt x="63" y="99"/>
                      <a:pt x="59" y="90"/>
                    </a:cubicBezTo>
                    <a:cubicBezTo>
                      <a:pt x="57" y="85"/>
                      <a:pt x="54" y="80"/>
                      <a:pt x="50" y="75"/>
                    </a:cubicBezTo>
                    <a:cubicBezTo>
                      <a:pt x="40" y="63"/>
                      <a:pt x="29" y="51"/>
                      <a:pt x="19" y="40"/>
                    </a:cubicBezTo>
                    <a:cubicBezTo>
                      <a:pt x="15" y="35"/>
                      <a:pt x="11" y="31"/>
                      <a:pt x="6" y="27"/>
                    </a:cubicBezTo>
                    <a:cubicBezTo>
                      <a:pt x="1" y="22"/>
                      <a:pt x="0" y="17"/>
                      <a:pt x="0" y="10"/>
                    </a:cubicBezTo>
                    <a:cubicBezTo>
                      <a:pt x="0" y="9"/>
                      <a:pt x="0" y="9"/>
                      <a:pt x="0" y="8"/>
                    </a:cubicBezTo>
                    <a:cubicBezTo>
                      <a:pt x="2" y="1"/>
                      <a:pt x="3" y="0"/>
                      <a:pt x="9" y="2"/>
                    </a:cubicBezTo>
                    <a:cubicBezTo>
                      <a:pt x="12" y="4"/>
                      <a:pt x="15" y="5"/>
                      <a:pt x="18" y="7"/>
                    </a:cubicBezTo>
                    <a:cubicBezTo>
                      <a:pt x="21" y="10"/>
                      <a:pt x="24" y="12"/>
                      <a:pt x="27" y="15"/>
                    </a:cubicBezTo>
                    <a:cubicBezTo>
                      <a:pt x="32" y="20"/>
                      <a:pt x="38" y="24"/>
                      <a:pt x="44" y="26"/>
                    </a:cubicBezTo>
                    <a:cubicBezTo>
                      <a:pt x="61" y="33"/>
                      <a:pt x="74" y="43"/>
                      <a:pt x="85" y="57"/>
                    </a:cubicBezTo>
                    <a:cubicBezTo>
                      <a:pt x="98" y="73"/>
                      <a:pt x="107" y="92"/>
                      <a:pt x="110" y="114"/>
                    </a:cubicBezTo>
                    <a:cubicBezTo>
                      <a:pt x="110" y="115"/>
                      <a:pt x="110" y="116"/>
                      <a:pt x="110" y="117"/>
                    </a:cubicBezTo>
                    <a:cubicBezTo>
                      <a:pt x="110" y="117"/>
                      <a:pt x="110" y="118"/>
                      <a:pt x="111" y="1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7" name="Freeform 26"/>
              <p:cNvSpPr/>
              <p:nvPr/>
            </p:nvSpPr>
            <p:spPr bwMode="auto">
              <a:xfrm>
                <a:off x="7022303" y="3189544"/>
                <a:ext cx="230674" cy="281935"/>
              </a:xfrm>
              <a:custGeom>
                <a:avLst/>
                <a:gdLst>
                  <a:gd name="T0" fmla="*/ 0 w 81"/>
                  <a:gd name="T1" fmla="*/ 18 h 99"/>
                  <a:gd name="T2" fmla="*/ 1 w 81"/>
                  <a:gd name="T3" fmla="*/ 9 h 99"/>
                  <a:gd name="T4" fmla="*/ 11 w 81"/>
                  <a:gd name="T5" fmla="*/ 1 h 99"/>
                  <a:gd name="T6" fmla="*/ 50 w 81"/>
                  <a:gd name="T7" fmla="*/ 12 h 99"/>
                  <a:gd name="T8" fmla="*/ 78 w 81"/>
                  <a:gd name="T9" fmla="*/ 44 h 99"/>
                  <a:gd name="T10" fmla="*/ 80 w 81"/>
                  <a:gd name="T11" fmla="*/ 51 h 99"/>
                  <a:gd name="T12" fmla="*/ 77 w 81"/>
                  <a:gd name="T13" fmla="*/ 79 h 99"/>
                  <a:gd name="T14" fmla="*/ 43 w 81"/>
                  <a:gd name="T15" fmla="*/ 92 h 99"/>
                  <a:gd name="T16" fmla="*/ 30 w 81"/>
                  <a:gd name="T17" fmla="*/ 81 h 99"/>
                  <a:gd name="T18" fmla="*/ 12 w 81"/>
                  <a:gd name="T19" fmla="*/ 60 h 99"/>
                  <a:gd name="T20" fmla="*/ 1 w 81"/>
                  <a:gd name="T21" fmla="*/ 24 h 99"/>
                  <a:gd name="T22" fmla="*/ 1 w 81"/>
                  <a:gd name="T23" fmla="*/ 18 h 99"/>
                  <a:gd name="T24" fmla="*/ 0 w 81"/>
                  <a:gd name="T25" fmla="*/ 18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 h="99">
                    <a:moveTo>
                      <a:pt x="0" y="18"/>
                    </a:moveTo>
                    <a:cubicBezTo>
                      <a:pt x="1" y="15"/>
                      <a:pt x="1" y="12"/>
                      <a:pt x="1" y="9"/>
                    </a:cubicBezTo>
                    <a:cubicBezTo>
                      <a:pt x="2" y="4"/>
                      <a:pt x="5" y="1"/>
                      <a:pt x="11" y="1"/>
                    </a:cubicBezTo>
                    <a:cubicBezTo>
                      <a:pt x="25" y="0"/>
                      <a:pt x="39" y="2"/>
                      <a:pt x="50" y="12"/>
                    </a:cubicBezTo>
                    <a:cubicBezTo>
                      <a:pt x="62" y="21"/>
                      <a:pt x="70" y="32"/>
                      <a:pt x="78" y="44"/>
                    </a:cubicBezTo>
                    <a:cubicBezTo>
                      <a:pt x="79" y="46"/>
                      <a:pt x="80" y="49"/>
                      <a:pt x="80" y="51"/>
                    </a:cubicBezTo>
                    <a:cubicBezTo>
                      <a:pt x="81" y="61"/>
                      <a:pt x="80" y="70"/>
                      <a:pt x="77" y="79"/>
                    </a:cubicBezTo>
                    <a:cubicBezTo>
                      <a:pt x="74" y="89"/>
                      <a:pt x="57" y="99"/>
                      <a:pt x="43" y="92"/>
                    </a:cubicBezTo>
                    <a:cubicBezTo>
                      <a:pt x="38" y="89"/>
                      <a:pt x="33" y="86"/>
                      <a:pt x="30" y="81"/>
                    </a:cubicBezTo>
                    <a:cubicBezTo>
                      <a:pt x="24" y="74"/>
                      <a:pt x="18" y="67"/>
                      <a:pt x="12" y="60"/>
                    </a:cubicBezTo>
                    <a:cubicBezTo>
                      <a:pt x="4" y="49"/>
                      <a:pt x="2" y="37"/>
                      <a:pt x="1" y="24"/>
                    </a:cubicBezTo>
                    <a:cubicBezTo>
                      <a:pt x="1" y="22"/>
                      <a:pt x="1" y="20"/>
                      <a:pt x="1" y="18"/>
                    </a:cubicBezTo>
                    <a:cubicBezTo>
                      <a:pt x="1" y="18"/>
                      <a:pt x="1" y="18"/>
                      <a:pt x="0" y="18"/>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8" name="Freeform 28"/>
              <p:cNvSpPr/>
              <p:nvPr/>
            </p:nvSpPr>
            <p:spPr bwMode="auto">
              <a:xfrm>
                <a:off x="8502460" y="3122264"/>
                <a:ext cx="246693" cy="285139"/>
              </a:xfrm>
              <a:custGeom>
                <a:avLst/>
                <a:gdLst>
                  <a:gd name="T0" fmla="*/ 38 w 87"/>
                  <a:gd name="T1" fmla="*/ 100 h 100"/>
                  <a:gd name="T2" fmla="*/ 27 w 87"/>
                  <a:gd name="T3" fmla="*/ 98 h 100"/>
                  <a:gd name="T4" fmla="*/ 22 w 87"/>
                  <a:gd name="T5" fmla="*/ 91 h 100"/>
                  <a:gd name="T6" fmla="*/ 17 w 87"/>
                  <a:gd name="T7" fmla="*/ 65 h 100"/>
                  <a:gd name="T8" fmla="*/ 1 w 87"/>
                  <a:gd name="T9" fmla="*/ 16 h 100"/>
                  <a:gd name="T10" fmla="*/ 0 w 87"/>
                  <a:gd name="T11" fmla="*/ 4 h 100"/>
                  <a:gd name="T12" fmla="*/ 4 w 87"/>
                  <a:gd name="T13" fmla="*/ 0 h 100"/>
                  <a:gd name="T14" fmla="*/ 12 w 87"/>
                  <a:gd name="T15" fmla="*/ 0 h 100"/>
                  <a:gd name="T16" fmla="*/ 20 w 87"/>
                  <a:gd name="T17" fmla="*/ 4 h 100"/>
                  <a:gd name="T18" fmla="*/ 31 w 87"/>
                  <a:gd name="T19" fmla="*/ 12 h 100"/>
                  <a:gd name="T20" fmla="*/ 65 w 87"/>
                  <a:gd name="T21" fmla="*/ 41 h 100"/>
                  <a:gd name="T22" fmla="*/ 78 w 87"/>
                  <a:gd name="T23" fmla="*/ 56 h 100"/>
                  <a:gd name="T24" fmla="*/ 73 w 87"/>
                  <a:gd name="T25" fmla="*/ 87 h 100"/>
                  <a:gd name="T26" fmla="*/ 38 w 87"/>
                  <a:gd name="T2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 h="100">
                    <a:moveTo>
                      <a:pt x="38" y="100"/>
                    </a:moveTo>
                    <a:cubicBezTo>
                      <a:pt x="34" y="99"/>
                      <a:pt x="31" y="99"/>
                      <a:pt x="27" y="98"/>
                    </a:cubicBezTo>
                    <a:cubicBezTo>
                      <a:pt x="24" y="97"/>
                      <a:pt x="22" y="94"/>
                      <a:pt x="22" y="91"/>
                    </a:cubicBezTo>
                    <a:cubicBezTo>
                      <a:pt x="23" y="81"/>
                      <a:pt x="20" y="73"/>
                      <a:pt x="17" y="65"/>
                    </a:cubicBezTo>
                    <a:cubicBezTo>
                      <a:pt x="11" y="49"/>
                      <a:pt x="4" y="33"/>
                      <a:pt x="1" y="16"/>
                    </a:cubicBezTo>
                    <a:cubicBezTo>
                      <a:pt x="0" y="12"/>
                      <a:pt x="0" y="8"/>
                      <a:pt x="0" y="4"/>
                    </a:cubicBezTo>
                    <a:cubicBezTo>
                      <a:pt x="0" y="2"/>
                      <a:pt x="2" y="0"/>
                      <a:pt x="4" y="0"/>
                    </a:cubicBezTo>
                    <a:cubicBezTo>
                      <a:pt x="7" y="0"/>
                      <a:pt x="10" y="0"/>
                      <a:pt x="12" y="0"/>
                    </a:cubicBezTo>
                    <a:cubicBezTo>
                      <a:pt x="15" y="1"/>
                      <a:pt x="18" y="2"/>
                      <a:pt x="20" y="4"/>
                    </a:cubicBezTo>
                    <a:cubicBezTo>
                      <a:pt x="24" y="7"/>
                      <a:pt x="28" y="9"/>
                      <a:pt x="31" y="12"/>
                    </a:cubicBezTo>
                    <a:cubicBezTo>
                      <a:pt x="42" y="22"/>
                      <a:pt x="54" y="31"/>
                      <a:pt x="65" y="41"/>
                    </a:cubicBezTo>
                    <a:cubicBezTo>
                      <a:pt x="70" y="45"/>
                      <a:pt x="74" y="51"/>
                      <a:pt x="78" y="56"/>
                    </a:cubicBezTo>
                    <a:cubicBezTo>
                      <a:pt x="87" y="69"/>
                      <a:pt x="85" y="78"/>
                      <a:pt x="73" y="87"/>
                    </a:cubicBezTo>
                    <a:cubicBezTo>
                      <a:pt x="64" y="95"/>
                      <a:pt x="50" y="100"/>
                      <a:pt x="38" y="100"/>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sp>
            <p:nvSpPr>
              <p:cNvPr id="159" name="Freeform 36"/>
              <p:cNvSpPr/>
              <p:nvPr/>
            </p:nvSpPr>
            <p:spPr bwMode="auto">
              <a:xfrm>
                <a:off x="9207298" y="2724992"/>
                <a:ext cx="128152" cy="246693"/>
              </a:xfrm>
              <a:custGeom>
                <a:avLst/>
                <a:gdLst>
                  <a:gd name="T0" fmla="*/ 6 w 44"/>
                  <a:gd name="T1" fmla="*/ 57 h 87"/>
                  <a:gd name="T2" fmla="*/ 2 w 44"/>
                  <a:gd name="T3" fmla="*/ 8 h 87"/>
                  <a:gd name="T4" fmla="*/ 3 w 44"/>
                  <a:gd name="T5" fmla="*/ 2 h 87"/>
                  <a:gd name="T6" fmla="*/ 10 w 44"/>
                  <a:gd name="T7" fmla="*/ 2 h 87"/>
                  <a:gd name="T8" fmla="*/ 15 w 44"/>
                  <a:gd name="T9" fmla="*/ 6 h 87"/>
                  <a:gd name="T10" fmla="*/ 29 w 44"/>
                  <a:gd name="T11" fmla="*/ 22 h 87"/>
                  <a:gd name="T12" fmla="*/ 39 w 44"/>
                  <a:gd name="T13" fmla="*/ 36 h 87"/>
                  <a:gd name="T14" fmla="*/ 43 w 44"/>
                  <a:gd name="T15" fmla="*/ 52 h 87"/>
                  <a:gd name="T16" fmla="*/ 38 w 44"/>
                  <a:gd name="T17" fmla="*/ 74 h 87"/>
                  <a:gd name="T18" fmla="*/ 16 w 44"/>
                  <a:gd name="T19" fmla="*/ 87 h 87"/>
                  <a:gd name="T20" fmla="*/ 8 w 44"/>
                  <a:gd name="T21" fmla="*/ 81 h 87"/>
                  <a:gd name="T22" fmla="*/ 6 w 44"/>
                  <a:gd name="T23" fmla="*/ 65 h 87"/>
                  <a:gd name="T24" fmla="*/ 6 w 44"/>
                  <a:gd name="T25" fmla="*/ 5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87">
                    <a:moveTo>
                      <a:pt x="6" y="57"/>
                    </a:moveTo>
                    <a:cubicBezTo>
                      <a:pt x="7" y="39"/>
                      <a:pt x="5" y="23"/>
                      <a:pt x="2" y="8"/>
                    </a:cubicBezTo>
                    <a:cubicBezTo>
                      <a:pt x="1" y="6"/>
                      <a:pt x="0" y="3"/>
                      <a:pt x="3" y="2"/>
                    </a:cubicBezTo>
                    <a:cubicBezTo>
                      <a:pt x="5" y="0"/>
                      <a:pt x="7" y="0"/>
                      <a:pt x="10" y="2"/>
                    </a:cubicBezTo>
                    <a:cubicBezTo>
                      <a:pt x="12" y="3"/>
                      <a:pt x="14" y="4"/>
                      <a:pt x="15" y="6"/>
                    </a:cubicBezTo>
                    <a:cubicBezTo>
                      <a:pt x="20" y="11"/>
                      <a:pt x="25" y="17"/>
                      <a:pt x="29" y="22"/>
                    </a:cubicBezTo>
                    <a:cubicBezTo>
                      <a:pt x="33" y="27"/>
                      <a:pt x="36" y="32"/>
                      <a:pt x="39" y="36"/>
                    </a:cubicBezTo>
                    <a:cubicBezTo>
                      <a:pt x="42" y="41"/>
                      <a:pt x="44" y="46"/>
                      <a:pt x="43" y="52"/>
                    </a:cubicBezTo>
                    <a:cubicBezTo>
                      <a:pt x="42" y="59"/>
                      <a:pt x="41" y="67"/>
                      <a:pt x="38" y="74"/>
                    </a:cubicBezTo>
                    <a:cubicBezTo>
                      <a:pt x="33" y="83"/>
                      <a:pt x="27" y="87"/>
                      <a:pt x="16" y="87"/>
                    </a:cubicBezTo>
                    <a:cubicBezTo>
                      <a:pt x="12" y="87"/>
                      <a:pt x="10" y="85"/>
                      <a:pt x="8" y="81"/>
                    </a:cubicBezTo>
                    <a:cubicBezTo>
                      <a:pt x="6" y="76"/>
                      <a:pt x="6" y="71"/>
                      <a:pt x="6" y="65"/>
                    </a:cubicBezTo>
                    <a:cubicBezTo>
                      <a:pt x="6" y="62"/>
                      <a:pt x="6" y="59"/>
                      <a:pt x="6" y="5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prstClr val="black"/>
                  </a:solidFill>
                  <a:effectLst/>
                  <a:uLnTx/>
                  <a:uFillTx/>
                  <a:latin typeface="Arial" panose="020B0604020202020204"/>
                  <a:ea typeface="微软雅黑" panose="020B0503020204020204" pitchFamily="34" charset="-122"/>
                  <a:cs typeface="+mn-cs"/>
                </a:endParaRPr>
              </a:p>
            </p:txBody>
          </p:sp>
        </p:grpSp>
        <p:grpSp>
          <p:nvGrpSpPr>
            <p:cNvPr id="124" name="组合 123"/>
            <p:cNvGrpSpPr/>
            <p:nvPr userDrawn="1"/>
          </p:nvGrpSpPr>
          <p:grpSpPr>
            <a:xfrm>
              <a:off x="9556201" y="498129"/>
              <a:ext cx="588050" cy="586680"/>
              <a:chOff x="2105799" y="20055838"/>
              <a:chExt cx="6748090" cy="6732363"/>
            </a:xfrm>
            <a:solidFill>
              <a:schemeClr val="accent1">
                <a:alpha val="80000"/>
              </a:schemeClr>
            </a:solidFill>
          </p:grpSpPr>
          <p:sp>
            <p:nvSpPr>
              <p:cNvPr id="125" name="Freeform 8"/>
              <p:cNvSpPr>
                <a:spLocks noEditPoints="1"/>
              </p:cNvSpPr>
              <p:nvPr/>
            </p:nvSpPr>
            <p:spPr bwMode="auto">
              <a:xfrm>
                <a:off x="2105799" y="20055838"/>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6"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7"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8"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29"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0"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1"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2"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3"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4"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5"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6"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7"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8"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39"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0"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1"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2"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3"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4"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5"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6"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sp>
            <p:nvSpPr>
              <p:cNvPr id="147"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a:ea typeface="微软雅黑" panose="020B0503020204020204" pitchFamily="34" charset="-122"/>
                  <a:cs typeface="+mn-cs"/>
                </a:endParaRPr>
              </a:p>
            </p:txBody>
          </p:sp>
        </p:grpSp>
      </p:grpSp>
      <p:sp>
        <p:nvSpPr>
          <p:cNvPr id="176" name="标题 1"/>
          <p:cNvSpPr>
            <a:spLocks noGrp="1"/>
          </p:cNvSpPr>
          <p:nvPr>
            <p:ph type="title" hasCustomPrompt="1"/>
          </p:nvPr>
        </p:nvSpPr>
        <p:spPr>
          <a:xfrm>
            <a:off x="332185" y="243569"/>
            <a:ext cx="6792638" cy="617518"/>
          </a:xfrm>
        </p:spPr>
        <p:txBody>
          <a:bodyPr>
            <a:normAutofit/>
          </a:bodyPr>
          <a:lstStyle>
            <a:lvl1pPr algn="l" defTabSz="914400" rtl="0" eaLnBrk="1" latinLnBrk="0" hangingPunct="1">
              <a:lnSpc>
                <a:spcPct val="90000"/>
              </a:lnSpc>
              <a:spcBef>
                <a:spcPct val="0"/>
              </a:spcBef>
              <a:buNone/>
              <a:defRPr lang="zh-CN" altLang="en-US" sz="2400" b="1" kern="1200" baseline="0" dirty="0">
                <a:solidFill>
                  <a:schemeClr val="accent1"/>
                </a:solidFill>
                <a:latin typeface="Arial" panose="020B0604020202020204" pitchFamily="34" charset="0"/>
                <a:ea typeface="微软雅黑" panose="020B0503020204020204" pitchFamily="34" charset="-122"/>
                <a:cs typeface="+mn-ea"/>
              </a:defRPr>
            </a:lvl1pPr>
          </a:lstStyle>
          <a:p>
            <a:r>
              <a:rPr lang="en-US" altLang="zh-CN" dirty="0"/>
              <a:t>X.X  </a:t>
            </a:r>
            <a:r>
              <a:rPr lang="zh-CN" altLang="en-US" dirty="0"/>
              <a:t>单击此处输入标题</a:t>
            </a:r>
            <a:endParaRPr lang="zh-CN" altLang="en-US" dirty="0"/>
          </a:p>
        </p:txBody>
      </p:sp>
      <p:grpSp>
        <p:nvGrpSpPr>
          <p:cNvPr id="177" name="组合 176"/>
          <p:cNvGrpSpPr/>
          <p:nvPr userDrawn="1"/>
        </p:nvGrpSpPr>
        <p:grpSpPr>
          <a:xfrm>
            <a:off x="396530" y="867990"/>
            <a:ext cx="1824770" cy="0"/>
            <a:chOff x="7460343" y="1311756"/>
            <a:chExt cx="2433027" cy="0"/>
          </a:xfrm>
        </p:grpSpPr>
        <p:cxnSp>
          <p:nvCxnSpPr>
            <p:cNvPr id="178" name="直接连接符 177"/>
            <p:cNvCxnSpPr/>
            <p:nvPr/>
          </p:nvCxnSpPr>
          <p:spPr>
            <a:xfrm>
              <a:off x="7460343" y="1311756"/>
              <a:ext cx="2433027" cy="0"/>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179" name="直接连接符 178"/>
            <p:cNvCxnSpPr/>
            <p:nvPr/>
          </p:nvCxnSpPr>
          <p:spPr>
            <a:xfrm>
              <a:off x="7460343" y="1311756"/>
              <a:ext cx="589713" cy="0"/>
            </a:xfrm>
            <a:prstGeom prst="line">
              <a:avLst/>
            </a:prstGeom>
            <a:ln w="3810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61" name="灯片编号占位符 8"/>
          <p:cNvSpPr>
            <a:spLocks noGrp="1"/>
          </p:cNvSpPr>
          <p:nvPr>
            <p:ph type="sldNum" sz="quarter" idx="4"/>
          </p:nvPr>
        </p:nvSpPr>
        <p:spPr>
          <a:xfrm>
            <a:off x="6754343" y="6394353"/>
            <a:ext cx="2057400" cy="292196"/>
          </a:xfrm>
          <a:prstGeom prst="rect">
            <a:avLst/>
          </a:prstGeom>
        </p:spPr>
        <p:txBody>
          <a:bodyPr vert="horz" lIns="91440" tIns="45720" rIns="91440" bIns="45720" rtlCol="0" anchor="ctr"/>
          <a:lstStyle>
            <a:lvl1pPr algn="r">
              <a:defRPr sz="1200">
                <a:solidFill>
                  <a:schemeClr val="tx1">
                    <a:lumMod val="50000"/>
                    <a:lumOff val="50000"/>
                  </a:schemeClr>
                </a:solidFill>
              </a:defRPr>
            </a:lvl1pPr>
          </a:lstStyle>
          <a:p>
            <a:r>
              <a:rPr lang="en-US" altLang="zh-CN"/>
              <a:t>&lt; </a:t>
            </a:r>
            <a:fld id="{A548B57D-AE10-4CF7-A9DF-59FEFA91B28E}" type="slidenum">
              <a:rPr lang="zh-CN" altLang="en-US" smtClean="0"/>
            </a:fld>
            <a:r>
              <a:rPr lang="zh-CN" altLang="en-US"/>
              <a:t> </a:t>
            </a:r>
            <a:r>
              <a:rPr lang="en-US" altLang="zh-CN"/>
              <a:t>&gt;</a:t>
            </a:r>
            <a:endParaRPr lang="zh-CN" altLang="en-US" dirty="0"/>
          </a:p>
        </p:txBody>
      </p:sp>
      <p:sp>
        <p:nvSpPr>
          <p:cNvPr id="63" name="文本框 62"/>
          <p:cNvSpPr txBox="1"/>
          <p:nvPr userDrawn="1"/>
        </p:nvSpPr>
        <p:spPr>
          <a:xfrm>
            <a:off x="332185" y="6394353"/>
            <a:ext cx="1159430" cy="460375"/>
          </a:xfrm>
          <a:prstGeom prst="rect">
            <a:avLst/>
          </a:prstGeom>
          <a:noFill/>
        </p:spPr>
        <p:txBody>
          <a:bodyPr wrap="square" rtlCol="0">
            <a:spAutoFit/>
          </a:bodyPr>
          <a:lstStyle/>
          <a:p>
            <a:r>
              <a:rPr lang="zh-CN" altLang="en-US" sz="1200" dirty="0">
                <a:solidFill>
                  <a:schemeClr val="tx1">
                    <a:lumMod val="50000"/>
                    <a:lumOff val="50000"/>
                  </a:schemeClr>
                </a:solidFill>
                <a:cs typeface="+mn-ea"/>
                <a:sym typeface="+mn-lt"/>
              </a:rPr>
              <a:t>思想自由 兼容并包</a:t>
            </a:r>
            <a:endParaRPr lang="zh-CN" altLang="en-US" sz="1200" dirty="0">
              <a:solidFill>
                <a:schemeClr val="tx1">
                  <a:lumMod val="50000"/>
                  <a:lumOff val="50000"/>
                </a:schemeClr>
              </a:solidFill>
              <a:cs typeface="+mn-ea"/>
              <a:sym typeface="+mn-lt"/>
            </a:endParaRPr>
          </a:p>
        </p:txBody>
      </p:sp>
      <p:sp>
        <p:nvSpPr>
          <p:cNvPr id="2" name="图片占位符 1"/>
          <p:cNvSpPr>
            <a:spLocks noGrp="1"/>
          </p:cNvSpPr>
          <p:nvPr>
            <p:ph type="pic" idx="10"/>
          </p:nvPr>
        </p:nvSpPr>
        <p:spPr>
          <a:xfrm>
            <a:off x="4220738" y="1131849"/>
            <a:ext cx="1789771" cy="5157440"/>
          </a:xfrm>
          <a:prstGeom prst="roundRect">
            <a:avLst>
              <a:gd name="adj" fmla="val 10149"/>
            </a:avLst>
          </a:prstGeom>
        </p:spPr>
        <p:txBody>
          <a:bodyPr anchor="ctr"/>
          <a:lstStyle/>
          <a:p>
            <a:endParaRPr lang="zh-CN" altLang="en-US"/>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userDrawn="1">
  <p:cSld name="过度页1">
    <p:spTree>
      <p:nvGrpSpPr>
        <p:cNvPr id="1" name=""/>
        <p:cNvGrpSpPr/>
        <p:nvPr/>
      </p:nvGrpSpPr>
      <p:grpSpPr>
        <a:xfrm>
          <a:off x="0" y="0"/>
          <a:ext cx="0" cy="0"/>
          <a:chOff x="0" y="0"/>
          <a:chExt cx="0" cy="0"/>
        </a:xfrm>
      </p:grpSpPr>
      <p:sp>
        <p:nvSpPr>
          <p:cNvPr id="11" name="图片占位符 10"/>
          <p:cNvSpPr>
            <a:spLocks noGrp="1"/>
          </p:cNvSpPr>
          <p:nvPr>
            <p:ph type="pic" sz="quarter" idx="10"/>
          </p:nvPr>
        </p:nvSpPr>
        <p:spPr>
          <a:xfrm>
            <a:off x="0" y="1988458"/>
            <a:ext cx="9144000" cy="2656114"/>
          </a:xfrm>
          <a:custGeom>
            <a:avLst/>
            <a:gdLst>
              <a:gd name="connsiteX0" fmla="*/ 0 w 12192000"/>
              <a:gd name="connsiteY0" fmla="*/ 0 h 2656114"/>
              <a:gd name="connsiteX1" fmla="*/ 12192000 w 12192000"/>
              <a:gd name="connsiteY1" fmla="*/ 0 h 2656114"/>
              <a:gd name="connsiteX2" fmla="*/ 12192000 w 12192000"/>
              <a:gd name="connsiteY2" fmla="*/ 2656114 h 2656114"/>
              <a:gd name="connsiteX3" fmla="*/ 0 w 12192000"/>
              <a:gd name="connsiteY3" fmla="*/ 2656114 h 2656114"/>
            </a:gdLst>
            <a:ahLst/>
            <a:cxnLst>
              <a:cxn ang="0">
                <a:pos x="connsiteX0" y="connsiteY0"/>
              </a:cxn>
              <a:cxn ang="0">
                <a:pos x="connsiteX1" y="connsiteY1"/>
              </a:cxn>
              <a:cxn ang="0">
                <a:pos x="connsiteX2" y="connsiteY2"/>
              </a:cxn>
              <a:cxn ang="0">
                <a:pos x="connsiteX3" y="connsiteY3"/>
              </a:cxn>
            </a:cxnLst>
            <a:rect l="l" t="t" r="r" b="b"/>
            <a:pathLst>
              <a:path w="12192000" h="2656114">
                <a:moveTo>
                  <a:pt x="0" y="0"/>
                </a:moveTo>
                <a:lnTo>
                  <a:pt x="12192000" y="0"/>
                </a:lnTo>
                <a:lnTo>
                  <a:pt x="12192000" y="2656114"/>
                </a:lnTo>
                <a:lnTo>
                  <a:pt x="0" y="2656114"/>
                </a:lnTo>
                <a:close/>
              </a:path>
            </a:pathLst>
          </a:custGeom>
        </p:spPr>
        <p:txBody>
          <a:bodyPr wrap="square">
            <a:noAutofit/>
          </a:bodyPr>
          <a:lstStyle/>
          <a:p>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advClick="0" advTm="1000">
        <p:fade/>
      </p:transition>
    </mc:Choice>
    <mc:Fallback>
      <p:transition spd="med" advClick="0" advTm="1000">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type="obj">
  <p:cSld name="标题和内容">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单击此处编辑母版标题样式</a:t>
            </a:r>
            <a:endParaRPr lang="zh-CN" altLang="en-US" dirty="0"/>
          </a:p>
        </p:txBody>
      </p:sp>
      <p:sp>
        <p:nvSpPr>
          <p:cNvPr id="3" name="内容占位符 2"/>
          <p:cNvSpPr>
            <a:spLocks noGrp="1"/>
          </p:cNvSpPr>
          <p:nvPr>
            <p:ph idx="1"/>
          </p:nvPr>
        </p:nvSpPr>
        <p:spPr/>
        <p:txBody>
          <a:bodyPr/>
          <a:lstStyle/>
          <a:p>
            <a:pPr lvl="0"/>
            <a:r>
              <a:rPr lang="zh-CN" altLang="en-US" dirty="0"/>
              <a:t>单击此处编辑母版文本样式</a:t>
            </a:r>
            <a:endParaRPr lang="zh-CN" altLang="en-US" dirty="0"/>
          </a:p>
          <a:p>
            <a:pPr lvl="1"/>
            <a:r>
              <a:rPr lang="zh-CN" altLang="en-US" dirty="0"/>
              <a:t>二级</a:t>
            </a:r>
            <a:endParaRPr lang="zh-CN" altLang="en-US" dirty="0"/>
          </a:p>
          <a:p>
            <a:pPr lvl="2"/>
            <a:r>
              <a:rPr lang="zh-CN" altLang="en-US" dirty="0"/>
              <a:t>三级</a:t>
            </a:r>
            <a:endParaRPr lang="zh-CN" altLang="en-US" dirty="0"/>
          </a:p>
          <a:p>
            <a:pPr lvl="3"/>
            <a:r>
              <a:rPr lang="zh-CN" altLang="en-US" dirty="0"/>
              <a:t>四级</a:t>
            </a:r>
            <a:endParaRPr lang="zh-CN" altLang="en-US" dirty="0"/>
          </a:p>
          <a:p>
            <a:pPr lvl="4"/>
            <a:r>
              <a:rPr lang="zh-CN" altLang="en-US" dirty="0"/>
              <a:t>五级</a:t>
            </a:r>
            <a:endParaRPr lang="zh-CN" altLang="en-US" dirty="0"/>
          </a:p>
        </p:txBody>
      </p:sp>
      <p:sp>
        <p:nvSpPr>
          <p:cNvPr id="4" name="日期占位符 3"/>
          <p:cNvSpPr>
            <a:spLocks noGrp="1"/>
          </p:cNvSpPr>
          <p:nvPr>
            <p:ph type="dt" sz="half" idx="10"/>
          </p:nvPr>
        </p:nvSpPr>
        <p:spPr/>
        <p:txBody>
          <a:bodyPr/>
          <a:lstStyle/>
          <a:p>
            <a:fld id="{CEC753E7-FA04-DB47-B1CE-2FF9B986680E}" type="datetime1">
              <a:rPr lang="zh-CN" altLang="en-US" smtClean="0"/>
            </a:fld>
            <a:endParaRPr lang="zh-CN" altLang="en-US"/>
          </a:p>
        </p:txBody>
      </p:sp>
      <p:sp>
        <p:nvSpPr>
          <p:cNvPr id="5" name="页脚占位符 4"/>
          <p:cNvSpPr>
            <a:spLocks noGrp="1"/>
          </p:cNvSpPr>
          <p:nvPr>
            <p:ph type="ftr" sz="quarter" idx="11"/>
          </p:nvPr>
        </p:nvSpPr>
        <p:spPr/>
        <p:txBody>
          <a:bodyPr/>
          <a:lstStyle/>
          <a:p>
            <a:endParaRPr lang="zh-CN" altLang="en-US"/>
          </a:p>
        </p:txBody>
      </p:sp>
      <p:sp>
        <p:nvSpPr>
          <p:cNvPr id="6" name="灯片编号占位符 5"/>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2"/>
            </p:custDataLst>
          </p:nvPr>
        </p:nvSpPr>
        <p:spPr>
          <a:xfrm>
            <a:off x="899100" y="914400"/>
            <a:ext cx="7349400" cy="2570400"/>
          </a:xfrm>
        </p:spPr>
        <p:txBody>
          <a:bodyPr lIns="90000" tIns="46800" rIns="90000" bIns="46800" anchor="b" anchorCtr="0">
            <a:normAutofit/>
          </a:bodyPr>
          <a:lstStyle>
            <a:lvl1pPr algn="ctr">
              <a:defRPr sz="6000"/>
            </a:lvl1pPr>
          </a:lstStyle>
          <a:p>
            <a:r>
              <a:rPr lang="zh-CN" altLang="en-US" dirty="0"/>
              <a:t>单击此处编辑标题</a:t>
            </a:r>
            <a:endParaRPr lang="zh-CN" altLang="en-US" dirty="0"/>
          </a:p>
        </p:txBody>
      </p:sp>
      <p:sp>
        <p:nvSpPr>
          <p:cNvPr id="3" name="副标题 2"/>
          <p:cNvSpPr>
            <a:spLocks noGrp="1"/>
          </p:cNvSpPr>
          <p:nvPr>
            <p:ph type="subTitle" idx="1" hasCustomPrompt="1"/>
            <p:custDataLst>
              <p:tags r:id="rId3"/>
            </p:custDataLst>
          </p:nvPr>
        </p:nvSpPr>
        <p:spPr>
          <a:xfrm>
            <a:off x="899100" y="3560400"/>
            <a:ext cx="7349400" cy="1472400"/>
          </a:xfrm>
        </p:spPr>
        <p:txBody>
          <a:bodyPr lIns="90000" tIns="46800" rIns="90000" bIns="46800">
            <a:normAutofit/>
          </a:bodyPr>
          <a:lstStyle>
            <a:lvl1pPr marL="0" indent="0" algn="ctr">
              <a:lnSpc>
                <a:spcPct val="110000"/>
              </a:lnSpc>
              <a:buNone/>
              <a:defRPr sz="2400" spc="2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endParaRPr lang="zh-CN" altLang="en-US" dirty="0"/>
          </a:p>
        </p:txBody>
      </p:sp>
      <p:sp>
        <p:nvSpPr>
          <p:cNvPr id="16" name="日期占位符 15"/>
          <p:cNvSpPr>
            <a:spLocks noGrp="1"/>
          </p:cNvSpPr>
          <p:nvPr>
            <p:ph type="dt" sz="half" idx="10"/>
            <p:custDataLst>
              <p:tags r:id="rId4"/>
            </p:custDataLst>
          </p:nvPr>
        </p:nvSpPr>
        <p:spPr/>
        <p:txBody>
          <a:bodyPr/>
          <a:lstStyle/>
          <a:p>
            <a:fld id="{61CBDA20-7E5E-7143-A4D2-D066986EAAB3}" type="datetime1">
              <a:rPr lang="zh-CN" altLang="en-US" smtClean="0"/>
            </a:fld>
            <a:endParaRPr lang="zh-CN" altLang="en-US"/>
          </a:p>
        </p:txBody>
      </p:sp>
      <p:sp>
        <p:nvSpPr>
          <p:cNvPr id="17" name="页脚占位符 16"/>
          <p:cNvSpPr>
            <a:spLocks noGrp="1"/>
          </p:cNvSpPr>
          <p:nvPr>
            <p:ph type="ftr" sz="quarter" idx="11"/>
            <p:custDataLst>
              <p:tags r:id="rId5"/>
            </p:custDataLst>
          </p:nvPr>
        </p:nvSpPr>
        <p:spPr/>
        <p:txBody>
          <a:bodyPr/>
          <a:lstStyle/>
          <a:p>
            <a:endParaRPr lang="zh-CN" altLang="en-US" dirty="0"/>
          </a:p>
        </p:txBody>
      </p:sp>
      <p:sp>
        <p:nvSpPr>
          <p:cNvPr id="18" name="灯片编号占位符 17"/>
          <p:cNvSpPr>
            <a:spLocks noGrp="1"/>
          </p:cNvSpPr>
          <p:nvPr>
            <p:ph type="sldNum" sz="quarter" idx="12"/>
            <p:custDataLst>
              <p:tags r:id="rId6"/>
            </p:custDataLst>
          </p:nvPr>
        </p:nvSpPr>
        <p:spPr/>
        <p:txBody>
          <a:bodyPr/>
          <a:lstStyle/>
          <a:p>
            <a:fld id="{49AE70B2-8BF9-45C0-BB95-33D1B9D3A854}" type="slidenum">
              <a:rPr lang="zh-CN" altLang="en-US" smtClean="0"/>
            </a:fld>
            <a:endParaRPr lang="zh-CN" altLang="en-US" dirty="0"/>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
        <p:nvSpPr>
          <p:cNvPr id="4" name="日期占位符 3"/>
          <p:cNvSpPr>
            <a:spLocks noGrp="1"/>
          </p:cNvSpPr>
          <p:nvPr>
            <p:ph type="dt" sz="half" idx="10"/>
          </p:nvPr>
        </p:nvSpPr>
        <p:spPr/>
        <p:txBody>
          <a:bodyPr/>
          <a:lstStyle/>
          <a:p>
            <a:fld id="{9D13D454-5CCB-0446-8701-9FBDEE1F0E76}" type="datetime1">
              <a:rPr kumimoji="1" lang="zh-CN" altLang="en-US" smtClean="0"/>
            </a:fld>
            <a:endParaRPr kumimoji="1" lang="zh-CN" altLang="en-US"/>
          </a:p>
        </p:txBody>
      </p:sp>
      <p:sp>
        <p:nvSpPr>
          <p:cNvPr id="5" name="页脚占位符 4"/>
          <p:cNvSpPr>
            <a:spLocks noGrp="1"/>
          </p:cNvSpPr>
          <p:nvPr>
            <p:ph type="ftr" sz="quarter" idx="11"/>
          </p:nvPr>
        </p:nvSpPr>
        <p:spPr/>
        <p:txBody>
          <a:bodyPr/>
          <a:lstStyle/>
          <a:p>
            <a:endParaRPr kumimoji="1" lang="zh-CN" altLang="en-US"/>
          </a:p>
        </p:txBody>
      </p:sp>
      <p:sp>
        <p:nvSpPr>
          <p:cNvPr id="6" name="灯片编号占位符 5"/>
          <p:cNvSpPr>
            <a:spLocks noGrp="1"/>
          </p:cNvSpPr>
          <p:nvPr>
            <p:ph type="sldNum" sz="quarter" idx="12"/>
          </p:nvPr>
        </p:nvSpPr>
        <p:spPr/>
        <p:txBody>
          <a:bodyPr/>
          <a:lstStyle/>
          <a:p>
            <a:fld id="{D538AEFE-F19D-CB48-BB83-391442BFAD0C}" type="slidenum">
              <a:rPr kumimoji="1" lang="zh-CN" altLang="en-US" smtClean="0"/>
            </a:fld>
            <a:endParaRPr kumimoji="1" lang="zh-CN" altLang="en-US"/>
          </a:p>
        </p:txBody>
      </p:sp>
      <p:sp>
        <p:nvSpPr>
          <p:cNvPr id="8" name="内容占位符 7"/>
          <p:cNvSpPr>
            <a:spLocks noGrp="1"/>
          </p:cNvSpPr>
          <p:nvPr>
            <p:ph sz="quarter" idx="13"/>
          </p:nvPr>
        </p:nvSpPr>
        <p:spPr>
          <a:xfrm>
            <a:off x="0" y="229235"/>
            <a:ext cx="9144000" cy="513715"/>
          </a:xfrm>
          <a:prstGeom prst="rect">
            <a:avLst/>
          </a:prstGeom>
        </p:spPr>
        <p:txBody>
          <a:bodyPr/>
          <a:lstStyle>
            <a:lvl1pPr marL="0" indent="0" algn="ctr">
              <a:buNone/>
              <a:defRPr sz="2800">
                <a:latin typeface="+mj-lt"/>
              </a:defRPr>
            </a:lvl1pPr>
            <a:lvl2pPr marL="457200" indent="0">
              <a:buNone/>
              <a:defRPr>
                <a:latin typeface="+mj-lt"/>
              </a:defRPr>
            </a:lvl2pPr>
            <a:lvl3pPr marL="914400" indent="0">
              <a:buNone/>
              <a:defRPr>
                <a:latin typeface="+mj-lt"/>
              </a:defRPr>
            </a:lvl3pPr>
            <a:lvl4pPr marL="1371600" indent="0">
              <a:buNone/>
              <a:defRPr>
                <a:latin typeface="+mj-lt"/>
              </a:defRPr>
            </a:lvl4pPr>
            <a:lvl5pPr marL="1828800" indent="0">
              <a:buNone/>
              <a:defRPr>
                <a:latin typeface="+mj-lt"/>
              </a:defRPr>
            </a:lvl5pPr>
          </a:lstStyle>
          <a:p>
            <a:pPr lvl="0"/>
            <a:r>
              <a:rPr kumimoji="1" lang="zh-CN" altLang="en-US"/>
              <a:t>单击此处编辑母版文本样式</a:t>
            </a:r>
            <a:endParaRPr kumimoji="1" lang="zh-CN" altLang="en-US"/>
          </a:p>
        </p:txBody>
      </p:sp>
      <p:sp>
        <p:nvSpPr>
          <p:cNvPr id="10" name="内容占位符 9"/>
          <p:cNvSpPr>
            <a:spLocks noGrp="1"/>
          </p:cNvSpPr>
          <p:nvPr>
            <p:ph sz="quarter" idx="14"/>
          </p:nvPr>
        </p:nvSpPr>
        <p:spPr>
          <a:xfrm>
            <a:off x="0" y="857885"/>
            <a:ext cx="9144000" cy="365125"/>
          </a:xfrm>
          <a:prstGeom prst="rect">
            <a:avLst/>
          </a:prstGeom>
        </p:spPr>
        <p:txBody>
          <a:bodyPr/>
          <a:lstStyle>
            <a:lvl1pPr marL="0" indent="0">
              <a:buNone/>
              <a:defRPr sz="1800">
                <a:latin typeface="+mn-lt"/>
              </a:defRPr>
            </a:lvl1pPr>
            <a:lvl2pPr marL="457200" indent="0">
              <a:buNone/>
              <a:defRPr>
                <a:latin typeface="+mn-lt"/>
              </a:defRPr>
            </a:lvl2pPr>
            <a:lvl3pPr marL="914400" indent="0">
              <a:buNone/>
              <a:defRPr>
                <a:latin typeface="+mn-lt"/>
              </a:defRPr>
            </a:lvl3pPr>
            <a:lvl4pPr marL="1371600" indent="0">
              <a:buNone/>
              <a:defRPr>
                <a:latin typeface="+mn-lt"/>
              </a:defRPr>
            </a:lvl4pPr>
            <a:lvl5pPr marL="1828800" indent="0">
              <a:buNone/>
              <a:defRPr>
                <a:latin typeface="+mn-lt"/>
              </a:defRPr>
            </a:lvl5pPr>
          </a:lstStyle>
          <a:p>
            <a:pPr lvl="0"/>
            <a:r>
              <a:rPr kumimoji="1" lang="zh-CN" altLang="en-US"/>
              <a:t>单击此处编辑母版文本样式</a:t>
            </a:r>
            <a:endParaRPr kumimoji="1" lang="zh-CN" altLang="en-US"/>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p:cNvSpPr>
            <a:spLocks noGrp="1"/>
          </p:cNvSpPr>
          <p:nvPr>
            <p:ph type="title"/>
          </p:nvPr>
        </p:nvSpPr>
        <p:spPr>
          <a:xfrm>
            <a:off x="629841" y="457200"/>
            <a:ext cx="2949178" cy="1600200"/>
          </a:xfrm>
        </p:spPr>
        <p:txBody>
          <a:bodyPr anchor="b"/>
          <a:lstStyle>
            <a:lvl1pPr>
              <a:defRPr sz="3200"/>
            </a:lvl1pPr>
          </a:lstStyle>
          <a:p>
            <a:r>
              <a:rPr lang="zh-CN" altLang="en-US"/>
              <a:t>单击此处编辑母版标题样式</a:t>
            </a:r>
            <a:endParaRPr lang="zh-CN" altLang="en-US"/>
          </a:p>
        </p:txBody>
      </p:sp>
      <p:sp>
        <p:nvSpPr>
          <p:cNvPr id="3" name="图片占位符 2"/>
          <p:cNvSpPr>
            <a:spLocks noGrp="1"/>
          </p:cNvSpPr>
          <p:nvPr>
            <p:ph type="pic" idx="1"/>
          </p:nvPr>
        </p:nvSpPr>
        <p:spPr>
          <a:xfrm>
            <a:off x="3887391"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p:cNvSpPr>
            <a:spLocks noGrp="1"/>
          </p:cNvSpPr>
          <p:nvPr>
            <p:ph type="body" sz="half" idx="2"/>
          </p:nvPr>
        </p:nvSpPr>
        <p:spPr>
          <a:xfrm>
            <a:off x="629841" y="2057400"/>
            <a:ext cx="2949178"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a:t>单击此处编辑母版文本样式</a:t>
            </a:r>
            <a:endParaRPr lang="zh-CN" altLang="en-US"/>
          </a:p>
        </p:txBody>
      </p:sp>
      <p:sp>
        <p:nvSpPr>
          <p:cNvPr id="5" name="日期占位符 4"/>
          <p:cNvSpPr>
            <a:spLocks noGrp="1"/>
          </p:cNvSpPr>
          <p:nvPr>
            <p:ph type="dt" sz="half" idx="10"/>
          </p:nvPr>
        </p:nvSpPr>
        <p:spPr/>
        <p:txBody>
          <a:bodyPr/>
          <a:lstStyle/>
          <a:p>
            <a:fld id="{DE5B73EF-C715-2F47-9328-98DCB2EF37F1}" type="datetime1">
              <a:rPr lang="zh-CN" altLang="en-US" smtClean="0"/>
            </a:fld>
            <a:endParaRPr lang="zh-CN" altLang="en-US"/>
          </a:p>
        </p:txBody>
      </p:sp>
      <p:sp>
        <p:nvSpPr>
          <p:cNvPr id="6" name="页脚占位符 5"/>
          <p:cNvSpPr>
            <a:spLocks noGrp="1"/>
          </p:cNvSpPr>
          <p:nvPr>
            <p:ph type="ftr" sz="quarter" idx="11"/>
          </p:nvPr>
        </p:nvSpPr>
        <p:spPr/>
        <p:txBody>
          <a:bodyPr/>
          <a:lstStyle/>
          <a:p>
            <a:endParaRPr lang="zh-CN" altLang="en-US"/>
          </a:p>
        </p:txBody>
      </p:sp>
      <p:sp>
        <p:nvSpPr>
          <p:cNvPr id="7" name="灯片编号占位符 6"/>
          <p:cNvSpPr>
            <a:spLocks noGrp="1"/>
          </p:cNvSpPr>
          <p:nvPr>
            <p:ph type="sldNum" sz="quarter" idx="12"/>
          </p:nvPr>
        </p:nvSpPr>
        <p:spPr/>
        <p:txBody>
          <a:bodyPr/>
          <a:lstStyle/>
          <a:p>
            <a:fld id="{3505B016-64E1-4432-88BD-C1FDDF8765EC}" type="slidenum">
              <a:rPr lang="zh-CN" altLang="en-US" smtClean="0"/>
            </a:fld>
            <a:endParaRPr lang="zh-CN" altLang="en-US"/>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2" Type="http://schemas.openxmlformats.org/officeDocument/2006/relationships/theme" Target="../theme/theme1.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0.xml"/><Relationship Id="rId8" Type="http://schemas.openxmlformats.org/officeDocument/2006/relationships/slideLayout" Target="../slideLayouts/slideLayout19.xml"/><Relationship Id="rId7" Type="http://schemas.openxmlformats.org/officeDocument/2006/relationships/slideLayout" Target="../slideLayouts/slideLayout18.xml"/><Relationship Id="rId6" Type="http://schemas.openxmlformats.org/officeDocument/2006/relationships/slideLayout" Target="../slideLayouts/slideLayout17.xml"/><Relationship Id="rId5" Type="http://schemas.openxmlformats.org/officeDocument/2006/relationships/slideLayout" Target="../slideLayouts/slideLayout16.xml"/><Relationship Id="rId4" Type="http://schemas.openxmlformats.org/officeDocument/2006/relationships/slideLayout" Target="../slideLayouts/slideLayout15.xml"/><Relationship Id="rId3" Type="http://schemas.openxmlformats.org/officeDocument/2006/relationships/slideLayout" Target="../slideLayouts/slideLayout14.xml"/><Relationship Id="rId26" Type="http://schemas.openxmlformats.org/officeDocument/2006/relationships/theme" Target="../theme/theme2.xml"/><Relationship Id="rId25" Type="http://schemas.openxmlformats.org/officeDocument/2006/relationships/slideLayout" Target="../slideLayouts/slideLayout36.xml"/><Relationship Id="rId24" Type="http://schemas.openxmlformats.org/officeDocument/2006/relationships/slideLayout" Target="../slideLayouts/slideLayout35.xml"/><Relationship Id="rId23" Type="http://schemas.openxmlformats.org/officeDocument/2006/relationships/slideLayout" Target="../slideLayouts/slideLayout34.xml"/><Relationship Id="rId22" Type="http://schemas.openxmlformats.org/officeDocument/2006/relationships/slideLayout" Target="../slideLayouts/slideLayout33.xml"/><Relationship Id="rId21" Type="http://schemas.openxmlformats.org/officeDocument/2006/relationships/slideLayout" Target="../slideLayouts/slideLayout32.xml"/><Relationship Id="rId20" Type="http://schemas.openxmlformats.org/officeDocument/2006/relationships/slideLayout" Target="../slideLayouts/slideLayout31.xml"/><Relationship Id="rId2" Type="http://schemas.openxmlformats.org/officeDocument/2006/relationships/slideLayout" Target="../slideLayouts/slideLayout13.xml"/><Relationship Id="rId19" Type="http://schemas.openxmlformats.org/officeDocument/2006/relationships/slideLayout" Target="../slideLayouts/slideLayout30.xml"/><Relationship Id="rId18" Type="http://schemas.openxmlformats.org/officeDocument/2006/relationships/slideLayout" Target="../slideLayouts/slideLayout29.xml"/><Relationship Id="rId17" Type="http://schemas.openxmlformats.org/officeDocument/2006/relationships/slideLayout" Target="../slideLayouts/slideLayout28.xml"/><Relationship Id="rId16" Type="http://schemas.openxmlformats.org/officeDocument/2006/relationships/slideLayout" Target="../slideLayouts/slideLayout27.xml"/><Relationship Id="rId15" Type="http://schemas.openxmlformats.org/officeDocument/2006/relationships/slideLayout" Target="../slideLayouts/slideLayout26.xml"/><Relationship Id="rId14" Type="http://schemas.openxmlformats.org/officeDocument/2006/relationships/slideLayout" Target="../slideLayouts/slideLayout25.xml"/><Relationship Id="rId13" Type="http://schemas.openxmlformats.org/officeDocument/2006/relationships/slideLayout" Target="../slideLayouts/slideLayout24.xml"/><Relationship Id="rId12" Type="http://schemas.openxmlformats.org/officeDocument/2006/relationships/slideLayout" Target="../slideLayouts/slideLayout23.xml"/><Relationship Id="rId11" Type="http://schemas.openxmlformats.org/officeDocument/2006/relationships/slideLayout" Target="../slideLayouts/slideLayout22.xml"/><Relationship Id="rId10" Type="http://schemas.openxmlformats.org/officeDocument/2006/relationships/slideLayout" Target="../slideLayouts/slideLayout21.xml"/><Relationship Id="rId1" Type="http://schemas.openxmlformats.org/officeDocument/2006/relationships/slideLayout" Target="../slideLayouts/slideLayout12.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45.xml"/><Relationship Id="rId8" Type="http://schemas.openxmlformats.org/officeDocument/2006/relationships/slideLayout" Target="../slideLayouts/slideLayout44.xml"/><Relationship Id="rId7" Type="http://schemas.openxmlformats.org/officeDocument/2006/relationships/slideLayout" Target="../slideLayouts/slideLayout43.xml"/><Relationship Id="rId6" Type="http://schemas.openxmlformats.org/officeDocument/2006/relationships/slideLayout" Target="../slideLayouts/slideLayout42.xml"/><Relationship Id="rId5" Type="http://schemas.openxmlformats.org/officeDocument/2006/relationships/slideLayout" Target="../slideLayouts/slideLayout41.xml"/><Relationship Id="rId4" Type="http://schemas.openxmlformats.org/officeDocument/2006/relationships/slideLayout" Target="../slideLayouts/slideLayout40.xml"/><Relationship Id="rId3" Type="http://schemas.openxmlformats.org/officeDocument/2006/relationships/slideLayout" Target="../slideLayouts/slideLayout39.xml"/><Relationship Id="rId26" Type="http://schemas.openxmlformats.org/officeDocument/2006/relationships/theme" Target="../theme/theme3.xml"/><Relationship Id="rId25" Type="http://schemas.openxmlformats.org/officeDocument/2006/relationships/slideLayout" Target="../slideLayouts/slideLayout61.xml"/><Relationship Id="rId24" Type="http://schemas.openxmlformats.org/officeDocument/2006/relationships/slideLayout" Target="../slideLayouts/slideLayout60.xml"/><Relationship Id="rId23" Type="http://schemas.openxmlformats.org/officeDocument/2006/relationships/slideLayout" Target="../slideLayouts/slideLayout59.xml"/><Relationship Id="rId22" Type="http://schemas.openxmlformats.org/officeDocument/2006/relationships/slideLayout" Target="../slideLayouts/slideLayout58.xml"/><Relationship Id="rId21" Type="http://schemas.openxmlformats.org/officeDocument/2006/relationships/slideLayout" Target="../slideLayouts/slideLayout57.xml"/><Relationship Id="rId20" Type="http://schemas.openxmlformats.org/officeDocument/2006/relationships/slideLayout" Target="../slideLayouts/slideLayout56.xml"/><Relationship Id="rId2" Type="http://schemas.openxmlformats.org/officeDocument/2006/relationships/slideLayout" Target="../slideLayouts/slideLayout38.xml"/><Relationship Id="rId19" Type="http://schemas.openxmlformats.org/officeDocument/2006/relationships/slideLayout" Target="../slideLayouts/slideLayout55.xml"/><Relationship Id="rId18" Type="http://schemas.openxmlformats.org/officeDocument/2006/relationships/slideLayout" Target="../slideLayouts/slideLayout54.xml"/><Relationship Id="rId17" Type="http://schemas.openxmlformats.org/officeDocument/2006/relationships/slideLayout" Target="../slideLayouts/slideLayout53.xml"/><Relationship Id="rId16" Type="http://schemas.openxmlformats.org/officeDocument/2006/relationships/slideLayout" Target="../slideLayouts/slideLayout52.xml"/><Relationship Id="rId15" Type="http://schemas.openxmlformats.org/officeDocument/2006/relationships/slideLayout" Target="../slideLayouts/slideLayout51.xml"/><Relationship Id="rId14" Type="http://schemas.openxmlformats.org/officeDocument/2006/relationships/slideLayout" Target="../slideLayouts/slideLayout50.xml"/><Relationship Id="rId13" Type="http://schemas.openxmlformats.org/officeDocument/2006/relationships/slideLayout" Target="../slideLayouts/slideLayout49.xml"/><Relationship Id="rId12" Type="http://schemas.openxmlformats.org/officeDocument/2006/relationships/slideLayout" Target="../slideLayouts/slideLayout48.xml"/><Relationship Id="rId11" Type="http://schemas.openxmlformats.org/officeDocument/2006/relationships/slideLayout" Target="../slideLayouts/slideLayout47.xml"/><Relationship Id="rId10" Type="http://schemas.openxmlformats.org/officeDocument/2006/relationships/slideLayout" Target="../slideLayouts/slideLayout46.xml"/><Relationship Id="rId1"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70.xml"/><Relationship Id="rId8" Type="http://schemas.openxmlformats.org/officeDocument/2006/relationships/slideLayout" Target="../slideLayouts/slideLayout69.xml"/><Relationship Id="rId7" Type="http://schemas.openxmlformats.org/officeDocument/2006/relationships/slideLayout" Target="../slideLayouts/slideLayout68.xml"/><Relationship Id="rId6" Type="http://schemas.openxmlformats.org/officeDocument/2006/relationships/slideLayout" Target="../slideLayouts/slideLayout67.xml"/><Relationship Id="rId5" Type="http://schemas.openxmlformats.org/officeDocument/2006/relationships/slideLayout" Target="../slideLayouts/slideLayout66.xml"/><Relationship Id="rId4" Type="http://schemas.openxmlformats.org/officeDocument/2006/relationships/slideLayout" Target="../slideLayouts/slideLayout65.xml"/><Relationship Id="rId3" Type="http://schemas.openxmlformats.org/officeDocument/2006/relationships/slideLayout" Target="../slideLayouts/slideLayout64.xml"/><Relationship Id="rId26" Type="http://schemas.openxmlformats.org/officeDocument/2006/relationships/theme" Target="../theme/theme4.xml"/><Relationship Id="rId25" Type="http://schemas.openxmlformats.org/officeDocument/2006/relationships/slideLayout" Target="../slideLayouts/slideLayout86.xml"/><Relationship Id="rId24" Type="http://schemas.openxmlformats.org/officeDocument/2006/relationships/slideLayout" Target="../slideLayouts/slideLayout85.xml"/><Relationship Id="rId23" Type="http://schemas.openxmlformats.org/officeDocument/2006/relationships/slideLayout" Target="../slideLayouts/slideLayout84.xml"/><Relationship Id="rId22" Type="http://schemas.openxmlformats.org/officeDocument/2006/relationships/slideLayout" Target="../slideLayouts/slideLayout83.xml"/><Relationship Id="rId21" Type="http://schemas.openxmlformats.org/officeDocument/2006/relationships/slideLayout" Target="../slideLayouts/slideLayout82.xml"/><Relationship Id="rId20" Type="http://schemas.openxmlformats.org/officeDocument/2006/relationships/slideLayout" Target="../slideLayouts/slideLayout81.xml"/><Relationship Id="rId2" Type="http://schemas.openxmlformats.org/officeDocument/2006/relationships/slideLayout" Target="../slideLayouts/slideLayout63.xml"/><Relationship Id="rId19" Type="http://schemas.openxmlformats.org/officeDocument/2006/relationships/slideLayout" Target="../slideLayouts/slideLayout80.xml"/><Relationship Id="rId18" Type="http://schemas.openxmlformats.org/officeDocument/2006/relationships/slideLayout" Target="../slideLayouts/slideLayout79.xml"/><Relationship Id="rId17" Type="http://schemas.openxmlformats.org/officeDocument/2006/relationships/slideLayout" Target="../slideLayouts/slideLayout78.xml"/><Relationship Id="rId16" Type="http://schemas.openxmlformats.org/officeDocument/2006/relationships/slideLayout" Target="../slideLayouts/slideLayout77.xml"/><Relationship Id="rId15" Type="http://schemas.openxmlformats.org/officeDocument/2006/relationships/slideLayout" Target="../slideLayouts/slideLayout76.xml"/><Relationship Id="rId14" Type="http://schemas.openxmlformats.org/officeDocument/2006/relationships/slideLayout" Target="../slideLayouts/slideLayout75.xml"/><Relationship Id="rId13" Type="http://schemas.openxmlformats.org/officeDocument/2006/relationships/slideLayout" Target="../slideLayouts/slideLayout74.xml"/><Relationship Id="rId12" Type="http://schemas.openxmlformats.org/officeDocument/2006/relationships/slideLayout" Target="../slideLayouts/slideLayout73.xml"/><Relationship Id="rId11" Type="http://schemas.openxmlformats.org/officeDocument/2006/relationships/slideLayout" Target="../slideLayouts/slideLayout72.xml"/><Relationship Id="rId10" Type="http://schemas.openxmlformats.org/officeDocument/2006/relationships/slideLayout" Target="../slideLayouts/slideLayout71.xml"/><Relationship Id="rId1" Type="http://schemas.openxmlformats.org/officeDocument/2006/relationships/slideLayout" Target="../slideLayouts/slideLayout6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zh-CN" altLang="en-US"/>
              <a:t>单击此处编辑母版标题样式</a:t>
            </a:r>
            <a:endParaRPr lang="zh-CN" altLang="en-US"/>
          </a:p>
        </p:txBody>
      </p:sp>
      <p:sp>
        <p:nvSpPr>
          <p:cNvPr id="3" name="文本占位符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单击此处编辑母版文本样式</a:t>
            </a:r>
            <a:endParaRPr lang="zh-CN" altLang="en-US"/>
          </a:p>
          <a:p>
            <a:pPr lvl="1"/>
            <a:r>
              <a:rPr lang="zh-CN" altLang="en-US"/>
              <a:t>二级</a:t>
            </a:r>
            <a:endParaRPr lang="zh-CN" altLang="en-US"/>
          </a:p>
          <a:p>
            <a:pPr lvl="2"/>
            <a:r>
              <a:rPr lang="zh-CN" altLang="en-US"/>
              <a:t>三级</a:t>
            </a:r>
            <a:endParaRPr lang="zh-CN" altLang="en-US"/>
          </a:p>
          <a:p>
            <a:pPr lvl="3"/>
            <a:r>
              <a:rPr lang="zh-CN" altLang="en-US"/>
              <a:t>四级</a:t>
            </a:r>
            <a:endParaRPr lang="zh-CN" altLang="en-US"/>
          </a:p>
          <a:p>
            <a:pPr lvl="4"/>
            <a:r>
              <a:rPr lang="zh-CN" altLang="en-US"/>
              <a:t>五级</a:t>
            </a:r>
            <a:endParaRPr lang="zh-CN" altLang="en-US"/>
          </a:p>
        </p:txBody>
      </p:sp>
      <p:sp>
        <p:nvSpPr>
          <p:cNvPr id="4" name="日期占位符 3"/>
          <p:cNvSpPr>
            <a:spLocks noGrp="1"/>
          </p:cNvSpPr>
          <p:nvPr>
            <p:ph type="dt" sz="half" idx="2"/>
          </p:nvPr>
        </p:nvSpPr>
        <p:spPr>
          <a:xfrm>
            <a:off x="628650" y="6356350"/>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E938386-6018-2D44-9018-8561568A8F60}" type="datetime1">
              <a:rPr lang="zh-CN" altLang="en-US" smtClean="0"/>
            </a:fld>
            <a:endParaRPr lang="zh-CN" altLang="en-US"/>
          </a:p>
        </p:txBody>
      </p:sp>
      <p:sp>
        <p:nvSpPr>
          <p:cNvPr id="5" name="页脚占位符 4"/>
          <p:cNvSpPr>
            <a:spLocks noGrp="1"/>
          </p:cNvSpPr>
          <p:nvPr>
            <p:ph type="ftr" sz="quarter" idx="3"/>
          </p:nvPr>
        </p:nvSpPr>
        <p:spPr>
          <a:xfrm>
            <a:off x="3028950" y="6356350"/>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p:cNvSpPr>
            <a:spLocks noGrp="1"/>
          </p:cNvSpPr>
          <p:nvPr>
            <p:ph type="sldNum" sz="quarter" idx="4"/>
          </p:nvPr>
        </p:nvSpPr>
        <p:spPr>
          <a:xfrm>
            <a:off x="6457950" y="6356350"/>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3505B016-64E1-4432-88BD-C1FDDF8765EC}" type="slidenum">
              <a:rPr lang="zh-CN" altLang="en-US" smtClean="0"/>
            </a:fld>
            <a:endParaRPr lang="zh-CN" alt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687" r:id="rId1"/>
    <p:sldLayoutId id="2147483688" r:id="rId2"/>
    <p:sldLayoutId id="2147483689" r:id="rId3"/>
    <p:sldLayoutId id="2147483690" r:id="rId4"/>
    <p:sldLayoutId id="2147483691" r:id="rId5"/>
    <p:sldLayoutId id="2147483692" r:id="rId6"/>
    <p:sldLayoutId id="2147483693" r:id="rId7"/>
    <p:sldLayoutId id="2147483694" r:id="rId8"/>
    <p:sldLayoutId id="2147483695" r:id="rId9"/>
    <p:sldLayoutId id="2147483696" r:id="rId10"/>
    <p:sldLayoutId id="2147483697" r:id="rId11"/>
    <p:sldLayoutId id="2147483698" r:id="rId12"/>
    <p:sldLayoutId id="2147483699" r:id="rId13"/>
    <p:sldLayoutId id="2147483700" r:id="rId14"/>
    <p:sldLayoutId id="2147483701" r:id="rId15"/>
    <p:sldLayoutId id="2147483702" r:id="rId16"/>
    <p:sldLayoutId id="2147483703" r:id="rId17"/>
    <p:sldLayoutId id="2147483704" r:id="rId18"/>
    <p:sldLayoutId id="2147483705" r:id="rId19"/>
    <p:sldLayoutId id="2147483706" r:id="rId20"/>
    <p:sldLayoutId id="2147483707" r:id="rId21"/>
    <p:sldLayoutId id="2147483708" r:id="rId22"/>
    <p:sldLayoutId id="2147483709" r:id="rId23"/>
    <p:sldLayoutId id="2147483710" r:id="rId24"/>
    <p:sldLayoutId id="2147483711" r:id="rId25"/>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标题占位符 1"/>
          <p:cNvSpPr>
            <a:spLocks noGrp="1"/>
          </p:cNvSpPr>
          <p:nvPr>
            <p:ph type="title"/>
          </p:nvPr>
        </p:nvSpPr>
        <p:spPr>
          <a:xfrm>
            <a:off x="628650" y="365125"/>
            <a:ext cx="7886700" cy="1325563"/>
          </a:xfrm>
          <a:prstGeom prst="rect">
            <a:avLst/>
          </a:prstGeom>
        </p:spPr>
        <p:txBody>
          <a:bodyPr vert="horz" lIns="91440" tIns="45720" rIns="91440" bIns="45720" rtlCol="0" anchor="ctr">
            <a:normAutofit/>
          </a:bodyPr>
          <a:lstStyle/>
          <a:p>
            <a:r>
              <a:rPr lang="zh-CN" altLang="en-US" dirty="0"/>
              <a:t>单击此处编辑母版标题样式</a:t>
            </a:r>
            <a:endParaRPr lang="zh-CN" altLang="en-US" dirty="0"/>
          </a:p>
        </p:txBody>
      </p:sp>
      <p:sp>
        <p:nvSpPr>
          <p:cNvPr id="3" name="文本占位符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zh-CN" altLang="en-US"/>
              <a:t>编辑母版文本样式</a:t>
            </a:r>
            <a:endParaRPr lang="zh-CN" altLang="en-US"/>
          </a:p>
          <a:p>
            <a:pPr lvl="1"/>
            <a:r>
              <a:rPr lang="zh-CN" altLang="en-US"/>
              <a:t>第二级</a:t>
            </a:r>
            <a:endParaRPr lang="zh-CN" altLang="en-US"/>
          </a:p>
          <a:p>
            <a:pPr lvl="2"/>
            <a:r>
              <a:rPr lang="zh-CN" altLang="en-US"/>
              <a:t>第三级</a:t>
            </a:r>
            <a:endParaRPr lang="zh-CN" altLang="en-US"/>
          </a:p>
          <a:p>
            <a:pPr lvl="3"/>
            <a:r>
              <a:rPr lang="zh-CN" altLang="en-US"/>
              <a:t>第四级</a:t>
            </a:r>
            <a:endParaRPr lang="zh-CN" altLang="en-US"/>
          </a:p>
          <a:p>
            <a:pPr lvl="4"/>
            <a:r>
              <a:rPr lang="zh-CN" altLang="en-US"/>
              <a:t>第五级</a:t>
            </a:r>
            <a:endParaRPr lang="zh-CN" altLang="en-US"/>
          </a:p>
        </p:txBody>
      </p:sp>
    </p:spTree>
  </p:cSld>
  <p:clrMap bg1="lt1" tx1="dk1" bg2="lt2" tx2="dk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Lst>
  <p:hf hdr="0" ftr="0" dt="0"/>
  <p:txStyles>
    <p:titleStyle>
      <a:lvl1pPr algn="l" defTabSz="914400" rtl="0" eaLnBrk="1" latinLnBrk="0" hangingPunct="1">
        <a:lnSpc>
          <a:spcPct val="90000"/>
        </a:lnSpc>
        <a:spcBef>
          <a:spcPct val="0"/>
        </a:spcBef>
        <a:buNone/>
        <a:defRPr sz="4400" kern="1200">
          <a:solidFill>
            <a:schemeClr val="tx1"/>
          </a:solidFill>
          <a:latin typeface="+mn-ea"/>
          <a:ea typeface="+mn-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ea"/>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ea"/>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ea"/>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ea"/>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image" Target="../media/image5.png"/></Relationships>
</file>

<file path=ppt/slides/_rels/slide10.xml.rels><?xml version="1.0" encoding="UTF-8" standalone="yes"?>
<Relationships xmlns="http://schemas.openxmlformats.org/package/2006/relationships"><Relationship Id="rId9" Type="http://schemas.openxmlformats.org/officeDocument/2006/relationships/diagramColors" Target="../diagrams/colors1.xml"/><Relationship Id="rId8" Type="http://schemas.openxmlformats.org/officeDocument/2006/relationships/diagramQuickStyle" Target="../diagrams/quickStyle1.xml"/><Relationship Id="rId7" Type="http://schemas.openxmlformats.org/officeDocument/2006/relationships/diagramLayout" Target="../diagrams/layout1.xml"/><Relationship Id="rId6" Type="http://schemas.openxmlformats.org/officeDocument/2006/relationships/diagramData" Target="../diagrams/data1.xml"/><Relationship Id="rId5" Type="http://schemas.openxmlformats.org/officeDocument/2006/relationships/tags" Target="../tags/tag94.xml"/><Relationship Id="rId4" Type="http://schemas.openxmlformats.org/officeDocument/2006/relationships/image" Target="../media/image25.png"/><Relationship Id="rId3" Type="http://schemas.openxmlformats.org/officeDocument/2006/relationships/tags" Target="../tags/tag93.xml"/><Relationship Id="rId2" Type="http://schemas.openxmlformats.org/officeDocument/2006/relationships/tags" Target="../tags/tag92.xml"/><Relationship Id="rId15" Type="http://schemas.openxmlformats.org/officeDocument/2006/relationships/notesSlide" Target="../notesSlides/notesSlide10.xml"/><Relationship Id="rId14" Type="http://schemas.openxmlformats.org/officeDocument/2006/relationships/slideLayout" Target="../slideLayouts/slideLayout13.xml"/><Relationship Id="rId13" Type="http://schemas.openxmlformats.org/officeDocument/2006/relationships/tags" Target="../tags/tag97.xml"/><Relationship Id="rId12" Type="http://schemas.openxmlformats.org/officeDocument/2006/relationships/tags" Target="../tags/tag96.xml"/><Relationship Id="rId11" Type="http://schemas.openxmlformats.org/officeDocument/2006/relationships/tags" Target="../tags/tag95.xml"/><Relationship Id="rId10" Type="http://schemas.microsoft.com/office/2007/relationships/diagramDrawing" Target="../diagrams/drawing1.xml"/><Relationship Id="rId1" Type="http://schemas.openxmlformats.org/officeDocument/2006/relationships/image" Target="../media/image5.png"/></Relationships>
</file>

<file path=ppt/slides/_rels/slide11.xml.rels><?xml version="1.0" encoding="UTF-8" standalone="yes"?>
<Relationships xmlns="http://schemas.openxmlformats.org/package/2006/relationships"><Relationship Id="rId9" Type="http://schemas.microsoft.com/office/2007/relationships/diagramDrawing" Target="../diagrams/drawing2.xml"/><Relationship Id="rId8" Type="http://schemas.openxmlformats.org/officeDocument/2006/relationships/diagramColors" Target="../diagrams/colors2.xml"/><Relationship Id="rId7" Type="http://schemas.openxmlformats.org/officeDocument/2006/relationships/diagramQuickStyle" Target="../diagrams/quickStyle2.xml"/><Relationship Id="rId6" Type="http://schemas.openxmlformats.org/officeDocument/2006/relationships/diagramLayout" Target="../diagrams/layout2.xml"/><Relationship Id="rId5" Type="http://schemas.openxmlformats.org/officeDocument/2006/relationships/diagramData" Target="../diagrams/data2.xml"/><Relationship Id="rId4" Type="http://schemas.openxmlformats.org/officeDocument/2006/relationships/tags" Target="../tags/tag99.xml"/><Relationship Id="rId3" Type="http://schemas.openxmlformats.org/officeDocument/2006/relationships/image" Target="../media/image26.png"/><Relationship Id="rId2" Type="http://schemas.openxmlformats.org/officeDocument/2006/relationships/tags" Target="../tags/tag98.xml"/><Relationship Id="rId13" Type="http://schemas.openxmlformats.org/officeDocument/2006/relationships/notesSlide" Target="../notesSlides/notesSlide11.xml"/><Relationship Id="rId12" Type="http://schemas.openxmlformats.org/officeDocument/2006/relationships/slideLayout" Target="../slideLayouts/slideLayout13.xml"/><Relationship Id="rId11" Type="http://schemas.openxmlformats.org/officeDocument/2006/relationships/tags" Target="../tags/tag101.xml"/><Relationship Id="rId10" Type="http://schemas.openxmlformats.org/officeDocument/2006/relationships/tags" Target="../tags/tag100.xml"/><Relationship Id="rId1" Type="http://schemas.openxmlformats.org/officeDocument/2006/relationships/image" Target="../media/image5.png"/></Relationships>
</file>

<file path=ppt/slides/_rels/slide12.xml.rels><?xml version="1.0" encoding="UTF-8" standalone="yes"?>
<Relationships xmlns="http://schemas.openxmlformats.org/package/2006/relationships"><Relationship Id="rId8" Type="http://schemas.openxmlformats.org/officeDocument/2006/relationships/notesSlide" Target="../notesSlides/notesSlide12.xml"/><Relationship Id="rId7" Type="http://schemas.openxmlformats.org/officeDocument/2006/relationships/slideLayout" Target="../slideLayouts/slideLayout13.xml"/><Relationship Id="rId6" Type="http://schemas.openxmlformats.org/officeDocument/2006/relationships/tags" Target="../tags/tag105.xml"/><Relationship Id="rId5" Type="http://schemas.openxmlformats.org/officeDocument/2006/relationships/tags" Target="../tags/tag104.xml"/><Relationship Id="rId4" Type="http://schemas.openxmlformats.org/officeDocument/2006/relationships/tags" Target="../tags/tag103.xml"/><Relationship Id="rId3" Type="http://schemas.openxmlformats.org/officeDocument/2006/relationships/image" Target="../media/image27.png"/><Relationship Id="rId2" Type="http://schemas.openxmlformats.org/officeDocument/2006/relationships/tags" Target="../tags/tag102.xml"/><Relationship Id="rId1" Type="http://schemas.openxmlformats.org/officeDocument/2006/relationships/image" Target="../media/image5.png"/></Relationships>
</file>

<file path=ppt/slides/_rels/slide13.xml.rels><?xml version="1.0" encoding="UTF-8" standalone="yes"?>
<Relationships xmlns="http://schemas.openxmlformats.org/package/2006/relationships"><Relationship Id="rId9" Type="http://schemas.openxmlformats.org/officeDocument/2006/relationships/notesSlide" Target="../notesSlides/notesSlide13.xml"/><Relationship Id="rId8" Type="http://schemas.openxmlformats.org/officeDocument/2006/relationships/slideLayout" Target="../slideLayouts/slideLayout13.xml"/><Relationship Id="rId7" Type="http://schemas.openxmlformats.org/officeDocument/2006/relationships/tags" Target="../tags/tag109.xml"/><Relationship Id="rId6" Type="http://schemas.openxmlformats.org/officeDocument/2006/relationships/tags" Target="../tags/tag108.xml"/><Relationship Id="rId5" Type="http://schemas.openxmlformats.org/officeDocument/2006/relationships/tags" Target="../tags/tag107.xml"/><Relationship Id="rId4" Type="http://schemas.openxmlformats.org/officeDocument/2006/relationships/image" Target="../media/image29.png"/><Relationship Id="rId3" Type="http://schemas.openxmlformats.org/officeDocument/2006/relationships/image" Target="../media/image28.png"/><Relationship Id="rId2" Type="http://schemas.openxmlformats.org/officeDocument/2006/relationships/tags" Target="../tags/tag106.xml"/><Relationship Id="rId1" Type="http://schemas.openxmlformats.org/officeDocument/2006/relationships/image" Target="../media/image5.png"/></Relationships>
</file>

<file path=ppt/slides/_rels/slide14.xml.rels><?xml version="1.0" encoding="UTF-8" standalone="yes"?>
<Relationships xmlns="http://schemas.openxmlformats.org/package/2006/relationships"><Relationship Id="rId9" Type="http://schemas.openxmlformats.org/officeDocument/2006/relationships/tags" Target="../tags/tag115.xml"/><Relationship Id="rId8" Type="http://schemas.openxmlformats.org/officeDocument/2006/relationships/tags" Target="../tags/tag114.xml"/><Relationship Id="rId7" Type="http://schemas.openxmlformats.org/officeDocument/2006/relationships/tags" Target="../tags/tag113.xml"/><Relationship Id="rId6" Type="http://schemas.openxmlformats.org/officeDocument/2006/relationships/tags" Target="../tags/tag112.xml"/><Relationship Id="rId5" Type="http://schemas.openxmlformats.org/officeDocument/2006/relationships/image" Target="../media/image31.png"/><Relationship Id="rId4" Type="http://schemas.openxmlformats.org/officeDocument/2006/relationships/image" Target="../media/image30.png"/><Relationship Id="rId3" Type="http://schemas.openxmlformats.org/officeDocument/2006/relationships/tags" Target="../tags/tag111.xml"/><Relationship Id="rId2" Type="http://schemas.openxmlformats.org/officeDocument/2006/relationships/tags" Target="../tags/tag110.xml"/><Relationship Id="rId15" Type="http://schemas.openxmlformats.org/officeDocument/2006/relationships/notesSlide" Target="../notesSlides/notesSlide14.xml"/><Relationship Id="rId14" Type="http://schemas.openxmlformats.org/officeDocument/2006/relationships/slideLayout" Target="../slideLayouts/slideLayout13.xml"/><Relationship Id="rId13" Type="http://schemas.openxmlformats.org/officeDocument/2006/relationships/tags" Target="../tags/tag119.xml"/><Relationship Id="rId12" Type="http://schemas.openxmlformats.org/officeDocument/2006/relationships/tags" Target="../tags/tag118.xml"/><Relationship Id="rId11" Type="http://schemas.openxmlformats.org/officeDocument/2006/relationships/tags" Target="../tags/tag117.xml"/><Relationship Id="rId10" Type="http://schemas.openxmlformats.org/officeDocument/2006/relationships/tags" Target="../tags/tag116.xml"/><Relationship Id="rId1" Type="http://schemas.openxmlformats.org/officeDocument/2006/relationships/image" Target="../media/image5.png"/></Relationships>
</file>

<file path=ppt/slides/_rels/slide15.xml.rels><?xml version="1.0" encoding="UTF-8" standalone="yes"?>
<Relationships xmlns="http://schemas.openxmlformats.org/package/2006/relationships"><Relationship Id="rId7" Type="http://schemas.openxmlformats.org/officeDocument/2006/relationships/notesSlide" Target="../notesSlides/notesSlide15.xml"/><Relationship Id="rId6" Type="http://schemas.openxmlformats.org/officeDocument/2006/relationships/slideLayout" Target="../slideLayouts/slideLayout13.xml"/><Relationship Id="rId5" Type="http://schemas.openxmlformats.org/officeDocument/2006/relationships/image" Target="../media/image33.png"/><Relationship Id="rId4" Type="http://schemas.openxmlformats.org/officeDocument/2006/relationships/image" Target="../media/image32.png"/><Relationship Id="rId3" Type="http://schemas.openxmlformats.org/officeDocument/2006/relationships/tags" Target="../tags/tag121.xml"/><Relationship Id="rId2" Type="http://schemas.openxmlformats.org/officeDocument/2006/relationships/tags" Target="../tags/tag120.xml"/><Relationship Id="rId1" Type="http://schemas.openxmlformats.org/officeDocument/2006/relationships/image" Target="../media/image5.png"/></Relationships>
</file>

<file path=ppt/slides/_rels/slide16.xml.rels><?xml version="1.0" encoding="UTF-8" standalone="yes"?>
<Relationships xmlns="http://schemas.openxmlformats.org/package/2006/relationships"><Relationship Id="rId5" Type="http://schemas.openxmlformats.org/officeDocument/2006/relationships/notesSlide" Target="../notesSlides/notesSlide16.xml"/><Relationship Id="rId4" Type="http://schemas.openxmlformats.org/officeDocument/2006/relationships/slideLayout" Target="../slideLayouts/slideLayout13.xml"/><Relationship Id="rId3" Type="http://schemas.openxmlformats.org/officeDocument/2006/relationships/tags" Target="../tags/tag122.xml"/><Relationship Id="rId2" Type="http://schemas.openxmlformats.org/officeDocument/2006/relationships/image" Target="../media/image34.png"/><Relationship Id="rId1" Type="http://schemas.openxmlformats.org/officeDocument/2006/relationships/image" Target="../media/image5.png"/></Relationships>
</file>

<file path=ppt/slides/_rels/slide17.xml.rels><?xml version="1.0" encoding="UTF-8" standalone="yes"?>
<Relationships xmlns="http://schemas.openxmlformats.org/package/2006/relationships"><Relationship Id="rId6" Type="http://schemas.openxmlformats.org/officeDocument/2006/relationships/notesSlide" Target="../notesSlides/notesSlide17.xml"/><Relationship Id="rId5" Type="http://schemas.openxmlformats.org/officeDocument/2006/relationships/slideLayout" Target="../slideLayouts/slideLayout13.xml"/><Relationship Id="rId4" Type="http://schemas.openxmlformats.org/officeDocument/2006/relationships/tags" Target="../tags/tag123.xml"/><Relationship Id="rId3" Type="http://schemas.openxmlformats.org/officeDocument/2006/relationships/image" Target="../media/image36.png"/><Relationship Id="rId2" Type="http://schemas.openxmlformats.org/officeDocument/2006/relationships/image" Target="../media/image35.png"/><Relationship Id="rId1" Type="http://schemas.openxmlformats.org/officeDocument/2006/relationships/image" Target="../media/image5.png"/></Relationships>
</file>

<file path=ppt/slides/_rels/slide18.xml.rels><?xml version="1.0" encoding="UTF-8" standalone="yes"?>
<Relationships xmlns="http://schemas.openxmlformats.org/package/2006/relationships"><Relationship Id="rId5" Type="http://schemas.openxmlformats.org/officeDocument/2006/relationships/notesSlide" Target="../notesSlides/notesSlide18.xml"/><Relationship Id="rId4" Type="http://schemas.openxmlformats.org/officeDocument/2006/relationships/slideLayout" Target="../slideLayouts/slideLayout13.xml"/><Relationship Id="rId3" Type="http://schemas.openxmlformats.org/officeDocument/2006/relationships/tags" Target="../tags/tag124.xml"/><Relationship Id="rId2" Type="http://schemas.openxmlformats.org/officeDocument/2006/relationships/image" Target="../media/image37.png"/><Relationship Id="rId1" Type="http://schemas.openxmlformats.org/officeDocument/2006/relationships/image" Target="../media/image5.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3.xml"/><Relationship Id="rId1" Type="http://schemas.openxmlformats.org/officeDocument/2006/relationships/image" Target="../media/image5.png"/></Relationships>
</file>

<file path=ppt/slides/_rels/slide2.xml.rels><?xml version="1.0" encoding="UTF-8" standalone="yes"?>
<Relationships xmlns="http://schemas.openxmlformats.org/package/2006/relationships"><Relationship Id="rId7" Type="http://schemas.openxmlformats.org/officeDocument/2006/relationships/notesSlide" Target="../notesSlides/notesSlide2.xml"/><Relationship Id="rId6" Type="http://schemas.openxmlformats.org/officeDocument/2006/relationships/slideLayout" Target="../slideLayouts/slideLayout1.xml"/><Relationship Id="rId5" Type="http://schemas.openxmlformats.org/officeDocument/2006/relationships/image" Target="../media/image9.png"/><Relationship Id="rId4" Type="http://schemas.microsoft.com/office/2007/relationships/hdphoto" Target="../media/image8.wdp"/><Relationship Id="rId3" Type="http://schemas.openxmlformats.org/officeDocument/2006/relationships/image" Target="../media/image7.png"/><Relationship Id="rId2" Type="http://schemas.openxmlformats.org/officeDocument/2006/relationships/image" Target="../media/image5.png"/><Relationship Id="rId1" Type="http://schemas.openxmlformats.org/officeDocument/2006/relationships/image" Target="../media/image6.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6.xml"/></Relationships>
</file>

<file path=ppt/slides/_rels/slide3.xml.rels><?xml version="1.0" encoding="UTF-8" standalone="yes"?>
<Relationships xmlns="http://schemas.openxmlformats.org/package/2006/relationships"><Relationship Id="rId9" Type="http://schemas.openxmlformats.org/officeDocument/2006/relationships/tags" Target="../tags/tag23.xml"/><Relationship Id="rId8" Type="http://schemas.openxmlformats.org/officeDocument/2006/relationships/tags" Target="../tags/tag22.xml"/><Relationship Id="rId7" Type="http://schemas.openxmlformats.org/officeDocument/2006/relationships/tags" Target="../tags/tag21.xml"/><Relationship Id="rId6" Type="http://schemas.openxmlformats.org/officeDocument/2006/relationships/tags" Target="../tags/tag20.xml"/><Relationship Id="rId5" Type="http://schemas.openxmlformats.org/officeDocument/2006/relationships/tags" Target="../tags/tag19.xml"/><Relationship Id="rId4" Type="http://schemas.openxmlformats.org/officeDocument/2006/relationships/tags" Target="../tags/tag18.xml"/><Relationship Id="rId3" Type="http://schemas.openxmlformats.org/officeDocument/2006/relationships/tags" Target="../tags/tag17.xml"/><Relationship Id="rId22" Type="http://schemas.openxmlformats.org/officeDocument/2006/relationships/notesSlide" Target="../notesSlides/notesSlide3.xml"/><Relationship Id="rId21" Type="http://schemas.openxmlformats.org/officeDocument/2006/relationships/slideLayout" Target="../slideLayouts/slideLayout13.xml"/><Relationship Id="rId20" Type="http://schemas.openxmlformats.org/officeDocument/2006/relationships/tags" Target="../tags/tag31.xml"/><Relationship Id="rId2" Type="http://schemas.openxmlformats.org/officeDocument/2006/relationships/tags" Target="../tags/tag16.xml"/><Relationship Id="rId19" Type="http://schemas.openxmlformats.org/officeDocument/2006/relationships/image" Target="../media/image12.png"/><Relationship Id="rId18" Type="http://schemas.openxmlformats.org/officeDocument/2006/relationships/tags" Target="../tags/tag30.xml"/><Relationship Id="rId17" Type="http://schemas.openxmlformats.org/officeDocument/2006/relationships/tags" Target="../tags/tag29.xml"/><Relationship Id="rId16" Type="http://schemas.openxmlformats.org/officeDocument/2006/relationships/tags" Target="../tags/tag28.xml"/><Relationship Id="rId15" Type="http://schemas.openxmlformats.org/officeDocument/2006/relationships/image" Target="../media/image11.png"/><Relationship Id="rId14" Type="http://schemas.openxmlformats.org/officeDocument/2006/relationships/image" Target="../media/image10.png"/><Relationship Id="rId13" Type="http://schemas.openxmlformats.org/officeDocument/2006/relationships/tags" Target="../tags/tag27.xml"/><Relationship Id="rId12" Type="http://schemas.openxmlformats.org/officeDocument/2006/relationships/tags" Target="../tags/tag26.xml"/><Relationship Id="rId11" Type="http://schemas.openxmlformats.org/officeDocument/2006/relationships/tags" Target="../tags/tag25.xml"/><Relationship Id="rId10" Type="http://schemas.openxmlformats.org/officeDocument/2006/relationships/tags" Target="../tags/tag24.xml"/><Relationship Id="rId1" Type="http://schemas.openxmlformats.org/officeDocument/2006/relationships/image" Target="../media/image5.png"/></Relationships>
</file>

<file path=ppt/slides/_rels/slide4.xml.rels><?xml version="1.0" encoding="UTF-8" standalone="yes"?>
<Relationships xmlns="http://schemas.openxmlformats.org/package/2006/relationships"><Relationship Id="rId9" Type="http://schemas.openxmlformats.org/officeDocument/2006/relationships/tags" Target="../tags/tag39.xml"/><Relationship Id="rId8" Type="http://schemas.openxmlformats.org/officeDocument/2006/relationships/tags" Target="../tags/tag38.xml"/><Relationship Id="rId7" Type="http://schemas.openxmlformats.org/officeDocument/2006/relationships/tags" Target="../tags/tag37.xml"/><Relationship Id="rId6" Type="http://schemas.openxmlformats.org/officeDocument/2006/relationships/tags" Target="../tags/tag36.xml"/><Relationship Id="rId5" Type="http://schemas.openxmlformats.org/officeDocument/2006/relationships/tags" Target="../tags/tag35.xml"/><Relationship Id="rId4" Type="http://schemas.openxmlformats.org/officeDocument/2006/relationships/tags" Target="../tags/tag34.xml"/><Relationship Id="rId3" Type="http://schemas.openxmlformats.org/officeDocument/2006/relationships/tags" Target="../tags/tag33.xml"/><Relationship Id="rId20" Type="http://schemas.openxmlformats.org/officeDocument/2006/relationships/notesSlide" Target="../notesSlides/notesSlide4.xml"/><Relationship Id="rId2" Type="http://schemas.openxmlformats.org/officeDocument/2006/relationships/tags" Target="../tags/tag32.xml"/><Relationship Id="rId19" Type="http://schemas.openxmlformats.org/officeDocument/2006/relationships/slideLayout" Target="../slideLayouts/slideLayout13.xml"/><Relationship Id="rId18" Type="http://schemas.openxmlformats.org/officeDocument/2006/relationships/image" Target="../media/image14.png"/><Relationship Id="rId17" Type="http://schemas.openxmlformats.org/officeDocument/2006/relationships/tags" Target="../tags/tag46.xml"/><Relationship Id="rId16" Type="http://schemas.openxmlformats.org/officeDocument/2006/relationships/tags" Target="../tags/tag45.xml"/><Relationship Id="rId15" Type="http://schemas.openxmlformats.org/officeDocument/2006/relationships/tags" Target="../tags/tag44.xml"/><Relationship Id="rId14" Type="http://schemas.openxmlformats.org/officeDocument/2006/relationships/image" Target="../media/image13.png"/><Relationship Id="rId13" Type="http://schemas.openxmlformats.org/officeDocument/2006/relationships/tags" Target="../tags/tag43.xml"/><Relationship Id="rId12" Type="http://schemas.openxmlformats.org/officeDocument/2006/relationships/tags" Target="../tags/tag42.xml"/><Relationship Id="rId11" Type="http://schemas.openxmlformats.org/officeDocument/2006/relationships/tags" Target="../tags/tag41.xml"/><Relationship Id="rId10" Type="http://schemas.openxmlformats.org/officeDocument/2006/relationships/tags" Target="../tags/tag40.xml"/><Relationship Id="rId1" Type="http://schemas.openxmlformats.org/officeDocument/2006/relationships/image" Target="../media/image5.png"/></Relationships>
</file>

<file path=ppt/slides/_rels/slide5.xml.rels><?xml version="1.0" encoding="UTF-8" standalone="yes"?>
<Relationships xmlns="http://schemas.openxmlformats.org/package/2006/relationships"><Relationship Id="rId9" Type="http://schemas.openxmlformats.org/officeDocument/2006/relationships/tags" Target="../tags/tag53.xml"/><Relationship Id="rId8" Type="http://schemas.openxmlformats.org/officeDocument/2006/relationships/tags" Target="../tags/tag52.xml"/><Relationship Id="rId7" Type="http://schemas.openxmlformats.org/officeDocument/2006/relationships/tags" Target="../tags/tag51.xml"/><Relationship Id="rId6" Type="http://schemas.openxmlformats.org/officeDocument/2006/relationships/tags" Target="../tags/tag50.xml"/><Relationship Id="rId5" Type="http://schemas.openxmlformats.org/officeDocument/2006/relationships/tags" Target="../tags/tag49.xml"/><Relationship Id="rId4" Type="http://schemas.openxmlformats.org/officeDocument/2006/relationships/tags" Target="../tags/tag48.xml"/><Relationship Id="rId3" Type="http://schemas.openxmlformats.org/officeDocument/2006/relationships/image" Target="../media/image15.png"/><Relationship Id="rId2" Type="http://schemas.openxmlformats.org/officeDocument/2006/relationships/tags" Target="../tags/tag47.xml"/><Relationship Id="rId15" Type="http://schemas.openxmlformats.org/officeDocument/2006/relationships/notesSlide" Target="../notesSlides/notesSlide5.xml"/><Relationship Id="rId14" Type="http://schemas.openxmlformats.org/officeDocument/2006/relationships/slideLayout" Target="../slideLayouts/slideLayout13.xml"/><Relationship Id="rId13" Type="http://schemas.openxmlformats.org/officeDocument/2006/relationships/tags" Target="../tags/tag57.xml"/><Relationship Id="rId12" Type="http://schemas.openxmlformats.org/officeDocument/2006/relationships/tags" Target="../tags/tag56.xml"/><Relationship Id="rId11" Type="http://schemas.openxmlformats.org/officeDocument/2006/relationships/tags" Target="../tags/tag55.xml"/><Relationship Id="rId10" Type="http://schemas.openxmlformats.org/officeDocument/2006/relationships/tags" Target="../tags/tag54.xml"/><Relationship Id="rId1" Type="http://schemas.openxmlformats.org/officeDocument/2006/relationships/image" Target="../media/image5.png"/></Relationships>
</file>

<file path=ppt/slides/_rels/slide6.xml.rels><?xml version="1.0" encoding="UTF-8" standalone="yes"?>
<Relationships xmlns="http://schemas.openxmlformats.org/package/2006/relationships"><Relationship Id="rId9" Type="http://schemas.openxmlformats.org/officeDocument/2006/relationships/image" Target="../media/image18.png"/><Relationship Id="rId8" Type="http://schemas.openxmlformats.org/officeDocument/2006/relationships/tags" Target="../tags/tag62.xml"/><Relationship Id="rId7" Type="http://schemas.openxmlformats.org/officeDocument/2006/relationships/image" Target="../media/image17.png"/><Relationship Id="rId6" Type="http://schemas.openxmlformats.org/officeDocument/2006/relationships/tags" Target="../tags/tag61.xml"/><Relationship Id="rId5" Type="http://schemas.openxmlformats.org/officeDocument/2006/relationships/image" Target="../media/image16.png"/><Relationship Id="rId4" Type="http://schemas.openxmlformats.org/officeDocument/2006/relationships/tags" Target="../tags/tag60.xml"/><Relationship Id="rId3" Type="http://schemas.openxmlformats.org/officeDocument/2006/relationships/tags" Target="../tags/tag59.xml"/><Relationship Id="rId24" Type="http://schemas.openxmlformats.org/officeDocument/2006/relationships/notesSlide" Target="../notesSlides/notesSlide6.xml"/><Relationship Id="rId23" Type="http://schemas.openxmlformats.org/officeDocument/2006/relationships/slideLayout" Target="../slideLayouts/slideLayout13.xml"/><Relationship Id="rId22" Type="http://schemas.openxmlformats.org/officeDocument/2006/relationships/tags" Target="../tags/tag74.xml"/><Relationship Id="rId21" Type="http://schemas.openxmlformats.org/officeDocument/2006/relationships/tags" Target="../tags/tag73.xml"/><Relationship Id="rId20" Type="http://schemas.openxmlformats.org/officeDocument/2006/relationships/image" Target="../media/image19.png"/><Relationship Id="rId2" Type="http://schemas.openxmlformats.org/officeDocument/2006/relationships/tags" Target="../tags/tag58.xml"/><Relationship Id="rId19" Type="http://schemas.openxmlformats.org/officeDocument/2006/relationships/tags" Target="../tags/tag72.xml"/><Relationship Id="rId18" Type="http://schemas.openxmlformats.org/officeDocument/2006/relationships/tags" Target="../tags/tag71.xml"/><Relationship Id="rId17" Type="http://schemas.openxmlformats.org/officeDocument/2006/relationships/tags" Target="../tags/tag70.xml"/><Relationship Id="rId16" Type="http://schemas.openxmlformats.org/officeDocument/2006/relationships/tags" Target="../tags/tag69.xml"/><Relationship Id="rId15" Type="http://schemas.openxmlformats.org/officeDocument/2006/relationships/tags" Target="../tags/tag68.xml"/><Relationship Id="rId14" Type="http://schemas.openxmlformats.org/officeDocument/2006/relationships/tags" Target="../tags/tag67.xml"/><Relationship Id="rId13" Type="http://schemas.openxmlformats.org/officeDocument/2006/relationships/tags" Target="../tags/tag66.xml"/><Relationship Id="rId12" Type="http://schemas.openxmlformats.org/officeDocument/2006/relationships/tags" Target="../tags/tag65.xml"/><Relationship Id="rId11" Type="http://schemas.openxmlformats.org/officeDocument/2006/relationships/tags" Target="../tags/tag64.xml"/><Relationship Id="rId10" Type="http://schemas.openxmlformats.org/officeDocument/2006/relationships/tags" Target="../tags/tag63.xml"/><Relationship Id="rId1" Type="http://schemas.openxmlformats.org/officeDocument/2006/relationships/image" Target="../media/image5.png"/></Relationships>
</file>

<file path=ppt/slides/_rels/slide7.xml.rels><?xml version="1.0" encoding="UTF-8" standalone="yes"?>
<Relationships xmlns="http://schemas.openxmlformats.org/package/2006/relationships"><Relationship Id="rId9" Type="http://schemas.openxmlformats.org/officeDocument/2006/relationships/image" Target="../media/image22.png"/><Relationship Id="rId8" Type="http://schemas.openxmlformats.org/officeDocument/2006/relationships/tags" Target="../tags/tag79.xml"/><Relationship Id="rId7" Type="http://schemas.openxmlformats.org/officeDocument/2006/relationships/image" Target="../media/image21.png"/><Relationship Id="rId6" Type="http://schemas.openxmlformats.org/officeDocument/2006/relationships/tags" Target="../tags/tag78.xml"/><Relationship Id="rId5" Type="http://schemas.openxmlformats.org/officeDocument/2006/relationships/tags" Target="../tags/tag77.xml"/><Relationship Id="rId4" Type="http://schemas.openxmlformats.org/officeDocument/2006/relationships/image" Target="../media/image20.png"/><Relationship Id="rId3" Type="http://schemas.openxmlformats.org/officeDocument/2006/relationships/tags" Target="../tags/tag76.xml"/><Relationship Id="rId2" Type="http://schemas.openxmlformats.org/officeDocument/2006/relationships/tags" Target="../tags/tag75.xml"/><Relationship Id="rId13" Type="http://schemas.openxmlformats.org/officeDocument/2006/relationships/notesSlide" Target="../notesSlides/notesSlide7.xml"/><Relationship Id="rId12" Type="http://schemas.openxmlformats.org/officeDocument/2006/relationships/slideLayout" Target="../slideLayouts/slideLayout13.xml"/><Relationship Id="rId11" Type="http://schemas.openxmlformats.org/officeDocument/2006/relationships/tags" Target="../tags/tag81.xml"/><Relationship Id="rId10" Type="http://schemas.openxmlformats.org/officeDocument/2006/relationships/tags" Target="../tags/tag80.xml"/><Relationship Id="rId1" Type="http://schemas.openxmlformats.org/officeDocument/2006/relationships/image" Target="../media/image5.png"/></Relationships>
</file>

<file path=ppt/slides/_rels/slide8.xml.rels><?xml version="1.0" encoding="UTF-8" standalone="yes"?>
<Relationships xmlns="http://schemas.openxmlformats.org/package/2006/relationships"><Relationship Id="rId9" Type="http://schemas.openxmlformats.org/officeDocument/2006/relationships/notesSlide" Target="../notesSlides/notesSlide8.xml"/><Relationship Id="rId8" Type="http://schemas.openxmlformats.org/officeDocument/2006/relationships/slideLayout" Target="../slideLayouts/slideLayout13.xml"/><Relationship Id="rId7" Type="http://schemas.openxmlformats.org/officeDocument/2006/relationships/tags" Target="../tags/tag86.xml"/><Relationship Id="rId6" Type="http://schemas.openxmlformats.org/officeDocument/2006/relationships/tags" Target="../tags/tag85.xml"/><Relationship Id="rId5" Type="http://schemas.openxmlformats.org/officeDocument/2006/relationships/image" Target="../media/image23.png"/><Relationship Id="rId4" Type="http://schemas.openxmlformats.org/officeDocument/2006/relationships/tags" Target="../tags/tag84.xml"/><Relationship Id="rId3" Type="http://schemas.openxmlformats.org/officeDocument/2006/relationships/tags" Target="../tags/tag83.xml"/><Relationship Id="rId2" Type="http://schemas.openxmlformats.org/officeDocument/2006/relationships/tags" Target="../tags/tag82.xml"/><Relationship Id="rId1" Type="http://schemas.openxmlformats.org/officeDocument/2006/relationships/image" Target="../media/image5.png"/></Relationships>
</file>

<file path=ppt/slides/_rels/slide9.xml.rels><?xml version="1.0" encoding="UTF-8" standalone="yes"?>
<Relationships xmlns="http://schemas.openxmlformats.org/package/2006/relationships"><Relationship Id="rId9" Type="http://schemas.openxmlformats.org/officeDocument/2006/relationships/slideLayout" Target="../slideLayouts/slideLayout13.xml"/><Relationship Id="rId8" Type="http://schemas.openxmlformats.org/officeDocument/2006/relationships/image" Target="../media/image20.png"/><Relationship Id="rId7" Type="http://schemas.openxmlformats.org/officeDocument/2006/relationships/tags" Target="../tags/tag91.xml"/><Relationship Id="rId6" Type="http://schemas.openxmlformats.org/officeDocument/2006/relationships/image" Target="../media/image24.png"/><Relationship Id="rId5" Type="http://schemas.openxmlformats.org/officeDocument/2006/relationships/tags" Target="../tags/tag90.xml"/><Relationship Id="rId4" Type="http://schemas.openxmlformats.org/officeDocument/2006/relationships/tags" Target="../tags/tag89.xml"/><Relationship Id="rId3" Type="http://schemas.openxmlformats.org/officeDocument/2006/relationships/tags" Target="../tags/tag88.xml"/><Relationship Id="rId2" Type="http://schemas.openxmlformats.org/officeDocument/2006/relationships/tags" Target="../tags/tag87.xml"/><Relationship Id="rId10" Type="http://schemas.openxmlformats.org/officeDocument/2006/relationships/notesSlide" Target="../notesSlides/notesSlide9.xml"/><Relationship Id="rId1" Type="http://schemas.openxmlformats.org/officeDocument/2006/relationships/image" Target="../media/image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组合 6"/>
          <p:cNvGrpSpPr>
            <a:grpSpLocks noChangeAspect="1"/>
          </p:cNvGrpSpPr>
          <p:nvPr/>
        </p:nvGrpSpPr>
        <p:grpSpPr>
          <a:xfrm>
            <a:off x="1872000" y="968975"/>
            <a:ext cx="5400000" cy="5387410"/>
            <a:chOff x="2105799" y="20047894"/>
            <a:chExt cx="6748090" cy="6732363"/>
          </a:xfrm>
          <a:solidFill>
            <a:schemeClr val="bg1">
              <a:lumMod val="85000"/>
              <a:alpha val="20000"/>
            </a:schemeClr>
          </a:solidFill>
        </p:grpSpPr>
        <p:sp>
          <p:nvSpPr>
            <p:cNvPr id="9" name="Freeform 8"/>
            <p:cNvSpPr>
              <a:spLocks noEditPoints="1"/>
            </p:cNvSpPr>
            <p:nvPr/>
          </p:nvSpPr>
          <p:spPr bwMode="auto">
            <a:xfrm>
              <a:off x="2105799" y="20047894"/>
              <a:ext cx="6748090" cy="6732363"/>
            </a:xfrm>
            <a:custGeom>
              <a:avLst/>
              <a:gdLst>
                <a:gd name="T0" fmla="*/ 0 w 965"/>
                <a:gd name="T1" fmla="*/ 465 h 963"/>
                <a:gd name="T2" fmla="*/ 1 w 965"/>
                <a:gd name="T3" fmla="*/ 453 h 963"/>
                <a:gd name="T4" fmla="*/ 10 w 965"/>
                <a:gd name="T5" fmla="*/ 384 h 963"/>
                <a:gd name="T6" fmla="*/ 50 w 965"/>
                <a:gd name="T7" fmla="*/ 269 h 963"/>
                <a:gd name="T8" fmla="*/ 220 w 965"/>
                <a:gd name="T9" fmla="*/ 78 h 963"/>
                <a:gd name="T10" fmla="*/ 368 w 965"/>
                <a:gd name="T11" fmla="*/ 14 h 963"/>
                <a:gd name="T12" fmla="*/ 459 w 965"/>
                <a:gd name="T13" fmla="*/ 1 h 963"/>
                <a:gd name="T14" fmla="*/ 465 w 965"/>
                <a:gd name="T15" fmla="*/ 0 h 963"/>
                <a:gd name="T16" fmla="*/ 498 w 965"/>
                <a:gd name="T17" fmla="*/ 0 h 963"/>
                <a:gd name="T18" fmla="*/ 503 w 965"/>
                <a:gd name="T19" fmla="*/ 1 h 963"/>
                <a:gd name="T20" fmla="*/ 746 w 965"/>
                <a:gd name="T21" fmla="*/ 80 h 963"/>
                <a:gd name="T22" fmla="*/ 941 w 965"/>
                <a:gd name="T23" fmla="*/ 338 h 963"/>
                <a:gd name="T24" fmla="*/ 962 w 965"/>
                <a:gd name="T25" fmla="*/ 447 h 963"/>
                <a:gd name="T26" fmla="*/ 945 w 965"/>
                <a:gd name="T27" fmla="*/ 612 h 963"/>
                <a:gd name="T28" fmla="*/ 857 w 965"/>
                <a:gd name="T29" fmla="*/ 782 h 963"/>
                <a:gd name="T30" fmla="*/ 722 w 965"/>
                <a:gd name="T31" fmla="*/ 897 h 963"/>
                <a:gd name="T32" fmla="*/ 584 w 965"/>
                <a:gd name="T33" fmla="*/ 951 h 963"/>
                <a:gd name="T34" fmla="*/ 502 w 965"/>
                <a:gd name="T35" fmla="*/ 962 h 963"/>
                <a:gd name="T36" fmla="*/ 497 w 965"/>
                <a:gd name="T37" fmla="*/ 963 h 963"/>
                <a:gd name="T38" fmla="*/ 466 w 965"/>
                <a:gd name="T39" fmla="*/ 963 h 963"/>
                <a:gd name="T40" fmla="*/ 449 w 965"/>
                <a:gd name="T41" fmla="*/ 961 h 963"/>
                <a:gd name="T42" fmla="*/ 332 w 965"/>
                <a:gd name="T43" fmla="*/ 938 h 963"/>
                <a:gd name="T44" fmla="*/ 51 w 965"/>
                <a:gd name="T45" fmla="*/ 695 h 963"/>
                <a:gd name="T46" fmla="*/ 8 w 965"/>
                <a:gd name="T47" fmla="*/ 564 h 963"/>
                <a:gd name="T48" fmla="*/ 1 w 965"/>
                <a:gd name="T49" fmla="*/ 510 h 963"/>
                <a:gd name="T50" fmla="*/ 0 w 965"/>
                <a:gd name="T51" fmla="*/ 497 h 963"/>
                <a:gd name="T52" fmla="*/ 0 w 965"/>
                <a:gd name="T53" fmla="*/ 465 h 963"/>
                <a:gd name="T54" fmla="*/ 481 w 965"/>
                <a:gd name="T55" fmla="*/ 946 h 963"/>
                <a:gd name="T56" fmla="*/ 946 w 965"/>
                <a:gd name="T57" fmla="*/ 481 h 963"/>
                <a:gd name="T58" fmla="*/ 482 w 965"/>
                <a:gd name="T59" fmla="*/ 17 h 963"/>
                <a:gd name="T60" fmla="*/ 17 w 965"/>
                <a:gd name="T61" fmla="*/ 480 h 963"/>
                <a:gd name="T62" fmla="*/ 481 w 965"/>
                <a:gd name="T63" fmla="*/ 946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65" h="963">
                  <a:moveTo>
                    <a:pt x="0" y="465"/>
                  </a:moveTo>
                  <a:cubicBezTo>
                    <a:pt x="0" y="461"/>
                    <a:pt x="1" y="457"/>
                    <a:pt x="1" y="453"/>
                  </a:cubicBezTo>
                  <a:cubicBezTo>
                    <a:pt x="3" y="430"/>
                    <a:pt x="6" y="407"/>
                    <a:pt x="10" y="384"/>
                  </a:cubicBezTo>
                  <a:cubicBezTo>
                    <a:pt x="19" y="344"/>
                    <a:pt x="32" y="306"/>
                    <a:pt x="50" y="269"/>
                  </a:cubicBezTo>
                  <a:cubicBezTo>
                    <a:pt x="89" y="190"/>
                    <a:pt x="146" y="127"/>
                    <a:pt x="220" y="78"/>
                  </a:cubicBezTo>
                  <a:cubicBezTo>
                    <a:pt x="265" y="48"/>
                    <a:pt x="315" y="27"/>
                    <a:pt x="368" y="14"/>
                  </a:cubicBezTo>
                  <a:cubicBezTo>
                    <a:pt x="398" y="6"/>
                    <a:pt x="429" y="2"/>
                    <a:pt x="459" y="1"/>
                  </a:cubicBezTo>
                  <a:cubicBezTo>
                    <a:pt x="461" y="1"/>
                    <a:pt x="463" y="0"/>
                    <a:pt x="465" y="0"/>
                  </a:cubicBezTo>
                  <a:cubicBezTo>
                    <a:pt x="476" y="0"/>
                    <a:pt x="487" y="0"/>
                    <a:pt x="498" y="0"/>
                  </a:cubicBezTo>
                  <a:cubicBezTo>
                    <a:pt x="500" y="0"/>
                    <a:pt x="501" y="1"/>
                    <a:pt x="503" y="1"/>
                  </a:cubicBezTo>
                  <a:cubicBezTo>
                    <a:pt x="592" y="5"/>
                    <a:pt x="673" y="31"/>
                    <a:pt x="746" y="80"/>
                  </a:cubicBezTo>
                  <a:cubicBezTo>
                    <a:pt x="841" y="143"/>
                    <a:pt x="906" y="229"/>
                    <a:pt x="941" y="338"/>
                  </a:cubicBezTo>
                  <a:cubicBezTo>
                    <a:pt x="952" y="373"/>
                    <a:pt x="959" y="410"/>
                    <a:pt x="962" y="447"/>
                  </a:cubicBezTo>
                  <a:cubicBezTo>
                    <a:pt x="965" y="503"/>
                    <a:pt x="960" y="558"/>
                    <a:pt x="945" y="612"/>
                  </a:cubicBezTo>
                  <a:cubicBezTo>
                    <a:pt x="927" y="674"/>
                    <a:pt x="897" y="731"/>
                    <a:pt x="857" y="782"/>
                  </a:cubicBezTo>
                  <a:cubicBezTo>
                    <a:pt x="819" y="829"/>
                    <a:pt x="774" y="867"/>
                    <a:pt x="722" y="897"/>
                  </a:cubicBezTo>
                  <a:cubicBezTo>
                    <a:pt x="679" y="923"/>
                    <a:pt x="633" y="940"/>
                    <a:pt x="584" y="951"/>
                  </a:cubicBezTo>
                  <a:cubicBezTo>
                    <a:pt x="557" y="957"/>
                    <a:pt x="530" y="960"/>
                    <a:pt x="502" y="962"/>
                  </a:cubicBezTo>
                  <a:cubicBezTo>
                    <a:pt x="500" y="962"/>
                    <a:pt x="498" y="962"/>
                    <a:pt x="497" y="963"/>
                  </a:cubicBezTo>
                  <a:cubicBezTo>
                    <a:pt x="487" y="963"/>
                    <a:pt x="476" y="963"/>
                    <a:pt x="466" y="963"/>
                  </a:cubicBezTo>
                  <a:cubicBezTo>
                    <a:pt x="460" y="962"/>
                    <a:pt x="455" y="961"/>
                    <a:pt x="449" y="961"/>
                  </a:cubicBezTo>
                  <a:cubicBezTo>
                    <a:pt x="409" y="958"/>
                    <a:pt x="370" y="951"/>
                    <a:pt x="332" y="938"/>
                  </a:cubicBezTo>
                  <a:cubicBezTo>
                    <a:pt x="206" y="895"/>
                    <a:pt x="112" y="814"/>
                    <a:pt x="51" y="695"/>
                  </a:cubicBezTo>
                  <a:cubicBezTo>
                    <a:pt x="30" y="654"/>
                    <a:pt x="16" y="610"/>
                    <a:pt x="8" y="564"/>
                  </a:cubicBezTo>
                  <a:cubicBezTo>
                    <a:pt x="4" y="546"/>
                    <a:pt x="2" y="528"/>
                    <a:pt x="1" y="510"/>
                  </a:cubicBezTo>
                  <a:cubicBezTo>
                    <a:pt x="1" y="506"/>
                    <a:pt x="0" y="501"/>
                    <a:pt x="0" y="497"/>
                  </a:cubicBezTo>
                  <a:cubicBezTo>
                    <a:pt x="0" y="486"/>
                    <a:pt x="0" y="475"/>
                    <a:pt x="0" y="465"/>
                  </a:cubicBezTo>
                  <a:close/>
                  <a:moveTo>
                    <a:pt x="481" y="946"/>
                  </a:moveTo>
                  <a:cubicBezTo>
                    <a:pt x="738" y="946"/>
                    <a:pt x="946" y="736"/>
                    <a:pt x="946" y="481"/>
                  </a:cubicBezTo>
                  <a:cubicBezTo>
                    <a:pt x="947" y="228"/>
                    <a:pt x="740" y="17"/>
                    <a:pt x="482" y="17"/>
                  </a:cubicBezTo>
                  <a:cubicBezTo>
                    <a:pt x="226" y="16"/>
                    <a:pt x="17" y="225"/>
                    <a:pt x="17" y="480"/>
                  </a:cubicBezTo>
                  <a:cubicBezTo>
                    <a:pt x="16" y="736"/>
                    <a:pt x="225" y="945"/>
                    <a:pt x="481" y="94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0" name="Freeform 42"/>
            <p:cNvSpPr>
              <a:spLocks noEditPoints="1"/>
            </p:cNvSpPr>
            <p:nvPr/>
          </p:nvSpPr>
          <p:spPr bwMode="auto">
            <a:xfrm>
              <a:off x="2986668" y="20928842"/>
              <a:ext cx="4978486" cy="4970622"/>
            </a:xfrm>
            <a:custGeom>
              <a:avLst/>
              <a:gdLst>
                <a:gd name="T0" fmla="*/ 711 w 711"/>
                <a:gd name="T1" fmla="*/ 356 h 711"/>
                <a:gd name="T2" fmla="*/ 355 w 711"/>
                <a:gd name="T3" fmla="*/ 711 h 711"/>
                <a:gd name="T4" fmla="*/ 0 w 711"/>
                <a:gd name="T5" fmla="*/ 357 h 711"/>
                <a:gd name="T6" fmla="*/ 354 w 711"/>
                <a:gd name="T7" fmla="*/ 1 h 711"/>
                <a:gd name="T8" fmla="*/ 711 w 711"/>
                <a:gd name="T9" fmla="*/ 356 h 711"/>
                <a:gd name="T10" fmla="*/ 355 w 711"/>
                <a:gd name="T11" fmla="*/ 700 h 711"/>
                <a:gd name="T12" fmla="*/ 700 w 711"/>
                <a:gd name="T13" fmla="*/ 356 h 711"/>
                <a:gd name="T14" fmla="*/ 355 w 711"/>
                <a:gd name="T15" fmla="*/ 12 h 711"/>
                <a:gd name="T16" fmla="*/ 11 w 711"/>
                <a:gd name="T17" fmla="*/ 356 h 711"/>
                <a:gd name="T18" fmla="*/ 355 w 711"/>
                <a:gd name="T19" fmla="*/ 700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1" h="711">
                  <a:moveTo>
                    <a:pt x="711" y="356"/>
                  </a:moveTo>
                  <a:cubicBezTo>
                    <a:pt x="711" y="552"/>
                    <a:pt x="551" y="711"/>
                    <a:pt x="355" y="711"/>
                  </a:cubicBezTo>
                  <a:cubicBezTo>
                    <a:pt x="159" y="711"/>
                    <a:pt x="1" y="551"/>
                    <a:pt x="0" y="357"/>
                  </a:cubicBezTo>
                  <a:cubicBezTo>
                    <a:pt x="0" y="162"/>
                    <a:pt x="158" y="2"/>
                    <a:pt x="354" y="1"/>
                  </a:cubicBezTo>
                  <a:cubicBezTo>
                    <a:pt x="551" y="0"/>
                    <a:pt x="711" y="159"/>
                    <a:pt x="711" y="356"/>
                  </a:cubicBezTo>
                  <a:close/>
                  <a:moveTo>
                    <a:pt x="355" y="700"/>
                  </a:moveTo>
                  <a:cubicBezTo>
                    <a:pt x="545" y="701"/>
                    <a:pt x="700" y="546"/>
                    <a:pt x="700" y="356"/>
                  </a:cubicBezTo>
                  <a:cubicBezTo>
                    <a:pt x="700" y="166"/>
                    <a:pt x="545" y="12"/>
                    <a:pt x="355" y="12"/>
                  </a:cubicBezTo>
                  <a:cubicBezTo>
                    <a:pt x="166" y="12"/>
                    <a:pt x="11" y="166"/>
                    <a:pt x="11" y="356"/>
                  </a:cubicBezTo>
                  <a:cubicBezTo>
                    <a:pt x="11" y="545"/>
                    <a:pt x="166" y="700"/>
                    <a:pt x="355" y="70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1" name="Freeform 43"/>
            <p:cNvSpPr>
              <a:spLocks noEditPoints="1"/>
            </p:cNvSpPr>
            <p:nvPr/>
          </p:nvSpPr>
          <p:spPr bwMode="auto">
            <a:xfrm>
              <a:off x="7508990" y="21424332"/>
              <a:ext cx="550543" cy="660652"/>
            </a:xfrm>
            <a:custGeom>
              <a:avLst/>
              <a:gdLst>
                <a:gd name="T0" fmla="*/ 37 w 79"/>
                <a:gd name="T1" fmla="*/ 41 h 94"/>
                <a:gd name="T2" fmla="*/ 21 w 79"/>
                <a:gd name="T3" fmla="*/ 55 h 94"/>
                <a:gd name="T4" fmla="*/ 19 w 79"/>
                <a:gd name="T5" fmla="*/ 62 h 94"/>
                <a:gd name="T6" fmla="*/ 20 w 79"/>
                <a:gd name="T7" fmla="*/ 66 h 94"/>
                <a:gd name="T8" fmla="*/ 0 w 79"/>
                <a:gd name="T9" fmla="*/ 40 h 94"/>
                <a:gd name="T10" fmla="*/ 3 w 79"/>
                <a:gd name="T11" fmla="*/ 42 h 94"/>
                <a:gd name="T12" fmla="*/ 12 w 79"/>
                <a:gd name="T13" fmla="*/ 42 h 94"/>
                <a:gd name="T14" fmla="*/ 48 w 79"/>
                <a:gd name="T15" fmla="*/ 12 h 94"/>
                <a:gd name="T16" fmla="*/ 50 w 79"/>
                <a:gd name="T17" fmla="*/ 2 h 94"/>
                <a:gd name="T18" fmla="*/ 50 w 79"/>
                <a:gd name="T19" fmla="*/ 0 h 94"/>
                <a:gd name="T20" fmla="*/ 52 w 79"/>
                <a:gd name="T21" fmla="*/ 2 h 94"/>
                <a:gd name="T22" fmla="*/ 70 w 79"/>
                <a:gd name="T23" fmla="*/ 26 h 94"/>
                <a:gd name="T24" fmla="*/ 77 w 79"/>
                <a:gd name="T25" fmla="*/ 40 h 94"/>
                <a:gd name="T26" fmla="*/ 75 w 79"/>
                <a:gd name="T27" fmla="*/ 54 h 94"/>
                <a:gd name="T28" fmla="*/ 57 w 79"/>
                <a:gd name="T29" fmla="*/ 59 h 94"/>
                <a:gd name="T30" fmla="*/ 50 w 79"/>
                <a:gd name="T31" fmla="*/ 56 h 94"/>
                <a:gd name="T32" fmla="*/ 40 w 79"/>
                <a:gd name="T33" fmla="*/ 94 h 94"/>
                <a:gd name="T34" fmla="*/ 38 w 79"/>
                <a:gd name="T35" fmla="*/ 92 h 94"/>
                <a:gd name="T36" fmla="*/ 31 w 79"/>
                <a:gd name="T37" fmla="*/ 82 h 94"/>
                <a:gd name="T38" fmla="*/ 29 w 79"/>
                <a:gd name="T39" fmla="*/ 75 h 94"/>
                <a:gd name="T40" fmla="*/ 38 w 79"/>
                <a:gd name="T41" fmla="*/ 47 h 94"/>
                <a:gd name="T42" fmla="*/ 37 w 79"/>
                <a:gd name="T43" fmla="*/ 41 h 94"/>
                <a:gd name="T44" fmla="*/ 40 w 79"/>
                <a:gd name="T45" fmla="*/ 39 h 94"/>
                <a:gd name="T46" fmla="*/ 45 w 79"/>
                <a:gd name="T47" fmla="*/ 45 h 94"/>
                <a:gd name="T48" fmla="*/ 61 w 79"/>
                <a:gd name="T49" fmla="*/ 45 h 94"/>
                <a:gd name="T50" fmla="*/ 65 w 79"/>
                <a:gd name="T51" fmla="*/ 43 h 94"/>
                <a:gd name="T52" fmla="*/ 65 w 79"/>
                <a:gd name="T53" fmla="*/ 24 h 94"/>
                <a:gd name="T54" fmla="*/ 59 w 79"/>
                <a:gd name="T55" fmla="*/ 24 h 94"/>
                <a:gd name="T56" fmla="*/ 45 w 79"/>
                <a:gd name="T57" fmla="*/ 35 h 94"/>
                <a:gd name="T58" fmla="*/ 40 w 79"/>
                <a:gd name="T59"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9" h="94">
                  <a:moveTo>
                    <a:pt x="37" y="41"/>
                  </a:moveTo>
                  <a:cubicBezTo>
                    <a:pt x="32" y="46"/>
                    <a:pt x="26" y="50"/>
                    <a:pt x="21" y="55"/>
                  </a:cubicBezTo>
                  <a:cubicBezTo>
                    <a:pt x="18" y="57"/>
                    <a:pt x="18" y="60"/>
                    <a:pt x="19" y="62"/>
                  </a:cubicBezTo>
                  <a:cubicBezTo>
                    <a:pt x="20" y="64"/>
                    <a:pt x="20" y="65"/>
                    <a:pt x="20" y="66"/>
                  </a:cubicBezTo>
                  <a:cubicBezTo>
                    <a:pt x="17" y="65"/>
                    <a:pt x="3" y="47"/>
                    <a:pt x="0" y="40"/>
                  </a:cubicBezTo>
                  <a:cubicBezTo>
                    <a:pt x="2" y="41"/>
                    <a:pt x="2" y="41"/>
                    <a:pt x="3" y="42"/>
                  </a:cubicBezTo>
                  <a:cubicBezTo>
                    <a:pt x="7" y="44"/>
                    <a:pt x="9" y="44"/>
                    <a:pt x="12" y="42"/>
                  </a:cubicBezTo>
                  <a:cubicBezTo>
                    <a:pt x="24" y="32"/>
                    <a:pt x="36" y="22"/>
                    <a:pt x="48" y="12"/>
                  </a:cubicBezTo>
                  <a:cubicBezTo>
                    <a:pt x="52" y="9"/>
                    <a:pt x="52" y="7"/>
                    <a:pt x="50" y="2"/>
                  </a:cubicBezTo>
                  <a:cubicBezTo>
                    <a:pt x="50" y="1"/>
                    <a:pt x="50" y="1"/>
                    <a:pt x="50" y="0"/>
                  </a:cubicBezTo>
                  <a:cubicBezTo>
                    <a:pt x="51" y="1"/>
                    <a:pt x="52" y="1"/>
                    <a:pt x="52" y="2"/>
                  </a:cubicBezTo>
                  <a:cubicBezTo>
                    <a:pt x="58" y="10"/>
                    <a:pt x="64" y="18"/>
                    <a:pt x="70" y="26"/>
                  </a:cubicBezTo>
                  <a:cubicBezTo>
                    <a:pt x="73" y="30"/>
                    <a:pt x="75" y="35"/>
                    <a:pt x="77" y="40"/>
                  </a:cubicBezTo>
                  <a:cubicBezTo>
                    <a:pt x="79" y="45"/>
                    <a:pt x="79" y="50"/>
                    <a:pt x="75" y="54"/>
                  </a:cubicBezTo>
                  <a:cubicBezTo>
                    <a:pt x="71" y="60"/>
                    <a:pt x="64" y="62"/>
                    <a:pt x="57" y="59"/>
                  </a:cubicBezTo>
                  <a:cubicBezTo>
                    <a:pt x="55" y="58"/>
                    <a:pt x="53" y="57"/>
                    <a:pt x="50" y="56"/>
                  </a:cubicBezTo>
                  <a:cubicBezTo>
                    <a:pt x="47" y="69"/>
                    <a:pt x="42" y="81"/>
                    <a:pt x="40" y="94"/>
                  </a:cubicBezTo>
                  <a:cubicBezTo>
                    <a:pt x="40" y="94"/>
                    <a:pt x="39" y="93"/>
                    <a:pt x="38" y="92"/>
                  </a:cubicBezTo>
                  <a:cubicBezTo>
                    <a:pt x="36" y="89"/>
                    <a:pt x="33" y="85"/>
                    <a:pt x="31" y="82"/>
                  </a:cubicBezTo>
                  <a:cubicBezTo>
                    <a:pt x="29" y="80"/>
                    <a:pt x="29" y="78"/>
                    <a:pt x="29" y="75"/>
                  </a:cubicBezTo>
                  <a:cubicBezTo>
                    <a:pt x="33" y="66"/>
                    <a:pt x="36" y="56"/>
                    <a:pt x="38" y="47"/>
                  </a:cubicBezTo>
                  <a:cubicBezTo>
                    <a:pt x="39" y="45"/>
                    <a:pt x="40" y="43"/>
                    <a:pt x="37" y="41"/>
                  </a:cubicBezTo>
                  <a:close/>
                  <a:moveTo>
                    <a:pt x="40" y="39"/>
                  </a:moveTo>
                  <a:cubicBezTo>
                    <a:pt x="42" y="41"/>
                    <a:pt x="43" y="43"/>
                    <a:pt x="45" y="45"/>
                  </a:cubicBezTo>
                  <a:cubicBezTo>
                    <a:pt x="50" y="50"/>
                    <a:pt x="55" y="50"/>
                    <a:pt x="61" y="45"/>
                  </a:cubicBezTo>
                  <a:cubicBezTo>
                    <a:pt x="63" y="45"/>
                    <a:pt x="64" y="44"/>
                    <a:pt x="65" y="43"/>
                  </a:cubicBezTo>
                  <a:cubicBezTo>
                    <a:pt x="71" y="37"/>
                    <a:pt x="71" y="31"/>
                    <a:pt x="65" y="24"/>
                  </a:cubicBezTo>
                  <a:cubicBezTo>
                    <a:pt x="63" y="22"/>
                    <a:pt x="62" y="21"/>
                    <a:pt x="59" y="24"/>
                  </a:cubicBezTo>
                  <a:cubicBezTo>
                    <a:pt x="54" y="27"/>
                    <a:pt x="50" y="31"/>
                    <a:pt x="45" y="35"/>
                  </a:cubicBezTo>
                  <a:cubicBezTo>
                    <a:pt x="44" y="36"/>
                    <a:pt x="42" y="38"/>
                    <a:pt x="40" y="3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2" name="Freeform 44"/>
            <p:cNvSpPr/>
            <p:nvPr/>
          </p:nvSpPr>
          <p:spPr bwMode="auto">
            <a:xfrm>
              <a:off x="2373206" y="22674853"/>
              <a:ext cx="526949" cy="566274"/>
            </a:xfrm>
            <a:custGeom>
              <a:avLst/>
              <a:gdLst>
                <a:gd name="T0" fmla="*/ 0 w 76"/>
                <a:gd name="T1" fmla="*/ 68 h 80"/>
                <a:gd name="T2" fmla="*/ 5 w 76"/>
                <a:gd name="T3" fmla="*/ 36 h 80"/>
                <a:gd name="T4" fmla="*/ 7 w 76"/>
                <a:gd name="T5" fmla="*/ 36 h 80"/>
                <a:gd name="T6" fmla="*/ 7 w 76"/>
                <a:gd name="T7" fmla="*/ 39 h 80"/>
                <a:gd name="T8" fmla="*/ 13 w 76"/>
                <a:gd name="T9" fmla="*/ 46 h 80"/>
                <a:gd name="T10" fmla="*/ 35 w 76"/>
                <a:gd name="T11" fmla="*/ 50 h 80"/>
                <a:gd name="T12" fmla="*/ 33 w 76"/>
                <a:gd name="T13" fmla="*/ 47 h 80"/>
                <a:gd name="T14" fmla="*/ 18 w 76"/>
                <a:gd name="T15" fmla="*/ 24 h 80"/>
                <a:gd name="T16" fmla="*/ 17 w 76"/>
                <a:gd name="T17" fmla="*/ 22 h 80"/>
                <a:gd name="T18" fmla="*/ 10 w 76"/>
                <a:gd name="T19" fmla="*/ 23 h 80"/>
                <a:gd name="T20" fmla="*/ 8 w 76"/>
                <a:gd name="T21" fmla="*/ 29 h 80"/>
                <a:gd name="T22" fmla="*/ 12 w 76"/>
                <a:gd name="T23" fmla="*/ 0 h 80"/>
                <a:gd name="T24" fmla="*/ 13 w 76"/>
                <a:gd name="T25" fmla="*/ 1 h 80"/>
                <a:gd name="T26" fmla="*/ 19 w 76"/>
                <a:gd name="T27" fmla="*/ 19 h 80"/>
                <a:gd name="T28" fmla="*/ 29 w 76"/>
                <a:gd name="T29" fmla="*/ 35 h 80"/>
                <a:gd name="T30" fmla="*/ 33 w 76"/>
                <a:gd name="T31" fmla="*/ 34 h 80"/>
                <a:gd name="T32" fmla="*/ 69 w 76"/>
                <a:gd name="T33" fmla="*/ 13 h 80"/>
                <a:gd name="T34" fmla="*/ 75 w 76"/>
                <a:gd name="T35" fmla="*/ 8 h 80"/>
                <a:gd name="T36" fmla="*/ 74 w 76"/>
                <a:gd name="T37" fmla="*/ 18 h 80"/>
                <a:gd name="T38" fmla="*/ 72 w 76"/>
                <a:gd name="T39" fmla="*/ 30 h 80"/>
                <a:gd name="T40" fmla="*/ 70 w 76"/>
                <a:gd name="T41" fmla="*/ 40 h 80"/>
                <a:gd name="T42" fmla="*/ 69 w 76"/>
                <a:gd name="T43" fmla="*/ 40 h 80"/>
                <a:gd name="T44" fmla="*/ 68 w 76"/>
                <a:gd name="T45" fmla="*/ 32 h 80"/>
                <a:gd name="T46" fmla="*/ 64 w 76"/>
                <a:gd name="T47" fmla="*/ 33 h 80"/>
                <a:gd name="T48" fmla="*/ 39 w 76"/>
                <a:gd name="T49" fmla="*/ 48 h 80"/>
                <a:gd name="T50" fmla="*/ 42 w 76"/>
                <a:gd name="T51" fmla="*/ 51 h 80"/>
                <a:gd name="T52" fmla="*/ 60 w 76"/>
                <a:gd name="T53" fmla="*/ 55 h 80"/>
                <a:gd name="T54" fmla="*/ 66 w 76"/>
                <a:gd name="T55" fmla="*/ 51 h 80"/>
                <a:gd name="T56" fmla="*/ 68 w 76"/>
                <a:gd name="T57" fmla="*/ 48 h 80"/>
                <a:gd name="T58" fmla="*/ 63 w 76"/>
                <a:gd name="T59" fmla="*/ 80 h 80"/>
                <a:gd name="T60" fmla="*/ 62 w 76"/>
                <a:gd name="T61" fmla="*/ 80 h 80"/>
                <a:gd name="T62" fmla="*/ 62 w 76"/>
                <a:gd name="T63" fmla="*/ 77 h 80"/>
                <a:gd name="T64" fmla="*/ 55 w 76"/>
                <a:gd name="T65" fmla="*/ 70 h 80"/>
                <a:gd name="T66" fmla="*/ 11 w 76"/>
                <a:gd name="T67" fmla="*/ 62 h 80"/>
                <a:gd name="T68" fmla="*/ 3 w 76"/>
                <a:gd name="T69" fmla="*/ 66 h 80"/>
                <a:gd name="T70" fmla="*/ 1 w 76"/>
                <a:gd name="T71" fmla="*/ 68 h 80"/>
                <a:gd name="T72" fmla="*/ 0 w 76"/>
                <a:gd name="T73" fmla="*/ 6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6" h="80">
                  <a:moveTo>
                    <a:pt x="0" y="68"/>
                  </a:moveTo>
                  <a:cubicBezTo>
                    <a:pt x="2" y="57"/>
                    <a:pt x="4" y="47"/>
                    <a:pt x="5" y="36"/>
                  </a:cubicBezTo>
                  <a:cubicBezTo>
                    <a:pt x="6" y="36"/>
                    <a:pt x="6" y="36"/>
                    <a:pt x="7" y="36"/>
                  </a:cubicBezTo>
                  <a:cubicBezTo>
                    <a:pt x="7" y="37"/>
                    <a:pt x="7" y="38"/>
                    <a:pt x="7" y="39"/>
                  </a:cubicBezTo>
                  <a:cubicBezTo>
                    <a:pt x="8" y="43"/>
                    <a:pt x="9" y="45"/>
                    <a:pt x="13" y="46"/>
                  </a:cubicBezTo>
                  <a:cubicBezTo>
                    <a:pt x="20" y="48"/>
                    <a:pt x="27" y="49"/>
                    <a:pt x="35" y="50"/>
                  </a:cubicBezTo>
                  <a:cubicBezTo>
                    <a:pt x="34" y="49"/>
                    <a:pt x="34" y="48"/>
                    <a:pt x="33" y="47"/>
                  </a:cubicBezTo>
                  <a:cubicBezTo>
                    <a:pt x="28" y="39"/>
                    <a:pt x="23" y="32"/>
                    <a:pt x="18" y="24"/>
                  </a:cubicBezTo>
                  <a:cubicBezTo>
                    <a:pt x="18" y="24"/>
                    <a:pt x="17" y="23"/>
                    <a:pt x="17" y="22"/>
                  </a:cubicBezTo>
                  <a:cubicBezTo>
                    <a:pt x="14" y="19"/>
                    <a:pt x="12" y="20"/>
                    <a:pt x="10" y="23"/>
                  </a:cubicBezTo>
                  <a:cubicBezTo>
                    <a:pt x="10" y="25"/>
                    <a:pt x="9" y="26"/>
                    <a:pt x="8" y="29"/>
                  </a:cubicBezTo>
                  <a:cubicBezTo>
                    <a:pt x="7" y="24"/>
                    <a:pt x="10" y="4"/>
                    <a:pt x="12" y="0"/>
                  </a:cubicBezTo>
                  <a:cubicBezTo>
                    <a:pt x="13" y="0"/>
                    <a:pt x="13" y="1"/>
                    <a:pt x="13" y="1"/>
                  </a:cubicBezTo>
                  <a:cubicBezTo>
                    <a:pt x="13" y="8"/>
                    <a:pt x="16" y="14"/>
                    <a:pt x="19" y="19"/>
                  </a:cubicBezTo>
                  <a:cubicBezTo>
                    <a:pt x="22" y="25"/>
                    <a:pt x="26" y="30"/>
                    <a:pt x="29" y="35"/>
                  </a:cubicBezTo>
                  <a:cubicBezTo>
                    <a:pt x="31" y="35"/>
                    <a:pt x="32" y="34"/>
                    <a:pt x="33" y="34"/>
                  </a:cubicBezTo>
                  <a:cubicBezTo>
                    <a:pt x="45" y="27"/>
                    <a:pt x="57" y="20"/>
                    <a:pt x="69" y="13"/>
                  </a:cubicBezTo>
                  <a:cubicBezTo>
                    <a:pt x="71" y="12"/>
                    <a:pt x="73" y="10"/>
                    <a:pt x="75" y="8"/>
                  </a:cubicBezTo>
                  <a:cubicBezTo>
                    <a:pt x="76" y="12"/>
                    <a:pt x="74" y="15"/>
                    <a:pt x="74" y="18"/>
                  </a:cubicBezTo>
                  <a:cubicBezTo>
                    <a:pt x="73" y="22"/>
                    <a:pt x="73" y="26"/>
                    <a:pt x="72" y="30"/>
                  </a:cubicBezTo>
                  <a:cubicBezTo>
                    <a:pt x="71" y="33"/>
                    <a:pt x="71" y="37"/>
                    <a:pt x="70" y="40"/>
                  </a:cubicBezTo>
                  <a:cubicBezTo>
                    <a:pt x="69" y="40"/>
                    <a:pt x="69" y="40"/>
                    <a:pt x="69" y="40"/>
                  </a:cubicBezTo>
                  <a:cubicBezTo>
                    <a:pt x="68" y="38"/>
                    <a:pt x="68" y="35"/>
                    <a:pt x="68" y="32"/>
                  </a:cubicBezTo>
                  <a:cubicBezTo>
                    <a:pt x="66" y="32"/>
                    <a:pt x="65" y="33"/>
                    <a:pt x="64" y="33"/>
                  </a:cubicBezTo>
                  <a:cubicBezTo>
                    <a:pt x="55" y="38"/>
                    <a:pt x="47" y="43"/>
                    <a:pt x="39" y="48"/>
                  </a:cubicBezTo>
                  <a:cubicBezTo>
                    <a:pt x="39" y="50"/>
                    <a:pt x="40" y="51"/>
                    <a:pt x="42" y="51"/>
                  </a:cubicBezTo>
                  <a:cubicBezTo>
                    <a:pt x="48" y="53"/>
                    <a:pt x="54" y="54"/>
                    <a:pt x="60" y="55"/>
                  </a:cubicBezTo>
                  <a:cubicBezTo>
                    <a:pt x="63" y="55"/>
                    <a:pt x="64" y="54"/>
                    <a:pt x="66" y="51"/>
                  </a:cubicBezTo>
                  <a:cubicBezTo>
                    <a:pt x="66" y="50"/>
                    <a:pt x="67" y="49"/>
                    <a:pt x="68" y="48"/>
                  </a:cubicBezTo>
                  <a:cubicBezTo>
                    <a:pt x="67" y="58"/>
                    <a:pt x="65" y="69"/>
                    <a:pt x="63" y="80"/>
                  </a:cubicBezTo>
                  <a:cubicBezTo>
                    <a:pt x="63" y="80"/>
                    <a:pt x="63" y="80"/>
                    <a:pt x="62" y="80"/>
                  </a:cubicBezTo>
                  <a:cubicBezTo>
                    <a:pt x="62" y="79"/>
                    <a:pt x="62" y="78"/>
                    <a:pt x="62" y="77"/>
                  </a:cubicBezTo>
                  <a:cubicBezTo>
                    <a:pt x="61" y="72"/>
                    <a:pt x="60" y="71"/>
                    <a:pt x="55" y="70"/>
                  </a:cubicBezTo>
                  <a:cubicBezTo>
                    <a:pt x="40" y="67"/>
                    <a:pt x="26" y="64"/>
                    <a:pt x="11" y="62"/>
                  </a:cubicBezTo>
                  <a:cubicBezTo>
                    <a:pt x="6" y="61"/>
                    <a:pt x="5" y="62"/>
                    <a:pt x="3" y="66"/>
                  </a:cubicBezTo>
                  <a:cubicBezTo>
                    <a:pt x="2" y="67"/>
                    <a:pt x="2" y="68"/>
                    <a:pt x="1" y="68"/>
                  </a:cubicBezTo>
                  <a:cubicBezTo>
                    <a:pt x="1" y="68"/>
                    <a:pt x="1" y="68"/>
                    <a:pt x="0" y="68"/>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3" name="Freeform 45"/>
            <p:cNvSpPr/>
            <p:nvPr/>
          </p:nvSpPr>
          <p:spPr bwMode="auto">
            <a:xfrm>
              <a:off x="6989906" y="20865924"/>
              <a:ext cx="574138" cy="613463"/>
            </a:xfrm>
            <a:custGeom>
              <a:avLst/>
              <a:gdLst>
                <a:gd name="T0" fmla="*/ 61 w 82"/>
                <a:gd name="T1" fmla="*/ 37 h 87"/>
                <a:gd name="T2" fmla="*/ 42 w 82"/>
                <a:gd name="T3" fmla="*/ 65 h 87"/>
                <a:gd name="T4" fmla="*/ 44 w 82"/>
                <a:gd name="T5" fmla="*/ 59 h 87"/>
                <a:gd name="T6" fmla="*/ 37 w 82"/>
                <a:gd name="T7" fmla="*/ 42 h 87"/>
                <a:gd name="T8" fmla="*/ 36 w 82"/>
                <a:gd name="T9" fmla="*/ 44 h 87"/>
                <a:gd name="T10" fmla="*/ 24 w 82"/>
                <a:gd name="T11" fmla="*/ 61 h 87"/>
                <a:gd name="T12" fmla="*/ 25 w 82"/>
                <a:gd name="T13" fmla="*/ 68 h 87"/>
                <a:gd name="T14" fmla="*/ 54 w 82"/>
                <a:gd name="T15" fmla="*/ 74 h 87"/>
                <a:gd name="T16" fmla="*/ 59 w 82"/>
                <a:gd name="T17" fmla="*/ 73 h 87"/>
                <a:gd name="T18" fmla="*/ 45 w 82"/>
                <a:gd name="T19" fmla="*/ 87 h 87"/>
                <a:gd name="T20" fmla="*/ 0 w 82"/>
                <a:gd name="T21" fmla="*/ 52 h 87"/>
                <a:gd name="T22" fmla="*/ 4 w 82"/>
                <a:gd name="T23" fmla="*/ 54 h 87"/>
                <a:gd name="T24" fmla="*/ 12 w 82"/>
                <a:gd name="T25" fmla="*/ 51 h 87"/>
                <a:gd name="T26" fmla="*/ 39 w 82"/>
                <a:gd name="T27" fmla="*/ 12 h 87"/>
                <a:gd name="T28" fmla="*/ 39 w 82"/>
                <a:gd name="T29" fmla="*/ 3 h 87"/>
                <a:gd name="T30" fmla="*/ 37 w 82"/>
                <a:gd name="T31" fmla="*/ 0 h 87"/>
                <a:gd name="T32" fmla="*/ 82 w 82"/>
                <a:gd name="T33" fmla="*/ 33 h 87"/>
                <a:gd name="T34" fmla="*/ 70 w 82"/>
                <a:gd name="T35" fmla="*/ 48 h 87"/>
                <a:gd name="T36" fmla="*/ 70 w 82"/>
                <a:gd name="T37" fmla="*/ 46 h 87"/>
                <a:gd name="T38" fmla="*/ 65 w 82"/>
                <a:gd name="T39" fmla="*/ 24 h 87"/>
                <a:gd name="T40" fmla="*/ 58 w 82"/>
                <a:gd name="T41" fmla="*/ 19 h 87"/>
                <a:gd name="T42" fmla="*/ 53 w 82"/>
                <a:gd name="T43" fmla="*/ 20 h 87"/>
                <a:gd name="T44" fmla="*/ 41 w 82"/>
                <a:gd name="T45" fmla="*/ 36 h 87"/>
                <a:gd name="T46" fmla="*/ 40 w 82"/>
                <a:gd name="T47" fmla="*/ 39 h 87"/>
                <a:gd name="T48" fmla="*/ 51 w 82"/>
                <a:gd name="T49" fmla="*/ 43 h 87"/>
                <a:gd name="T50" fmla="*/ 61 w 82"/>
                <a:gd name="T51" fmla="*/ 37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2" h="87">
                  <a:moveTo>
                    <a:pt x="61" y="37"/>
                  </a:moveTo>
                  <a:cubicBezTo>
                    <a:pt x="60" y="41"/>
                    <a:pt x="46" y="62"/>
                    <a:pt x="42" y="65"/>
                  </a:cubicBezTo>
                  <a:cubicBezTo>
                    <a:pt x="43" y="62"/>
                    <a:pt x="43" y="60"/>
                    <a:pt x="44" y="59"/>
                  </a:cubicBezTo>
                  <a:cubicBezTo>
                    <a:pt x="46" y="52"/>
                    <a:pt x="44" y="46"/>
                    <a:pt x="37" y="42"/>
                  </a:cubicBezTo>
                  <a:cubicBezTo>
                    <a:pt x="37" y="42"/>
                    <a:pt x="36" y="43"/>
                    <a:pt x="36" y="44"/>
                  </a:cubicBezTo>
                  <a:cubicBezTo>
                    <a:pt x="32" y="50"/>
                    <a:pt x="28" y="55"/>
                    <a:pt x="24" y="61"/>
                  </a:cubicBezTo>
                  <a:cubicBezTo>
                    <a:pt x="22" y="64"/>
                    <a:pt x="22" y="66"/>
                    <a:pt x="25" y="68"/>
                  </a:cubicBezTo>
                  <a:cubicBezTo>
                    <a:pt x="33" y="76"/>
                    <a:pt x="42" y="80"/>
                    <a:pt x="54" y="74"/>
                  </a:cubicBezTo>
                  <a:cubicBezTo>
                    <a:pt x="56" y="73"/>
                    <a:pt x="56" y="73"/>
                    <a:pt x="59" y="73"/>
                  </a:cubicBezTo>
                  <a:cubicBezTo>
                    <a:pt x="57" y="76"/>
                    <a:pt x="50" y="84"/>
                    <a:pt x="45" y="87"/>
                  </a:cubicBezTo>
                  <a:cubicBezTo>
                    <a:pt x="36" y="82"/>
                    <a:pt x="2" y="56"/>
                    <a:pt x="0" y="52"/>
                  </a:cubicBezTo>
                  <a:cubicBezTo>
                    <a:pt x="2" y="53"/>
                    <a:pt x="3" y="53"/>
                    <a:pt x="4" y="54"/>
                  </a:cubicBezTo>
                  <a:cubicBezTo>
                    <a:pt x="8" y="55"/>
                    <a:pt x="10" y="54"/>
                    <a:pt x="12" y="51"/>
                  </a:cubicBezTo>
                  <a:cubicBezTo>
                    <a:pt x="21" y="38"/>
                    <a:pt x="30" y="25"/>
                    <a:pt x="39" y="12"/>
                  </a:cubicBezTo>
                  <a:cubicBezTo>
                    <a:pt x="42" y="8"/>
                    <a:pt x="41" y="6"/>
                    <a:pt x="39" y="3"/>
                  </a:cubicBezTo>
                  <a:cubicBezTo>
                    <a:pt x="38" y="2"/>
                    <a:pt x="38" y="1"/>
                    <a:pt x="37" y="0"/>
                  </a:cubicBezTo>
                  <a:cubicBezTo>
                    <a:pt x="40" y="1"/>
                    <a:pt x="76" y="27"/>
                    <a:pt x="82" y="33"/>
                  </a:cubicBezTo>
                  <a:cubicBezTo>
                    <a:pt x="79" y="38"/>
                    <a:pt x="73" y="46"/>
                    <a:pt x="70" y="48"/>
                  </a:cubicBezTo>
                  <a:cubicBezTo>
                    <a:pt x="70" y="47"/>
                    <a:pt x="70" y="46"/>
                    <a:pt x="70" y="46"/>
                  </a:cubicBezTo>
                  <a:cubicBezTo>
                    <a:pt x="74" y="36"/>
                    <a:pt x="72" y="30"/>
                    <a:pt x="65" y="24"/>
                  </a:cubicBezTo>
                  <a:cubicBezTo>
                    <a:pt x="63" y="22"/>
                    <a:pt x="61" y="20"/>
                    <a:pt x="58" y="19"/>
                  </a:cubicBezTo>
                  <a:cubicBezTo>
                    <a:pt x="56" y="17"/>
                    <a:pt x="54" y="18"/>
                    <a:pt x="53" y="20"/>
                  </a:cubicBezTo>
                  <a:cubicBezTo>
                    <a:pt x="49" y="25"/>
                    <a:pt x="45" y="30"/>
                    <a:pt x="41" y="36"/>
                  </a:cubicBezTo>
                  <a:cubicBezTo>
                    <a:pt x="41" y="37"/>
                    <a:pt x="40" y="38"/>
                    <a:pt x="40" y="39"/>
                  </a:cubicBezTo>
                  <a:cubicBezTo>
                    <a:pt x="43" y="42"/>
                    <a:pt x="46" y="44"/>
                    <a:pt x="51" y="43"/>
                  </a:cubicBezTo>
                  <a:cubicBezTo>
                    <a:pt x="54" y="42"/>
                    <a:pt x="58" y="39"/>
                    <a:pt x="61" y="3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4" name="Freeform 46"/>
            <p:cNvSpPr/>
            <p:nvPr/>
          </p:nvSpPr>
          <p:spPr bwMode="auto">
            <a:xfrm>
              <a:off x="2373206" y="23555723"/>
              <a:ext cx="495489" cy="471895"/>
            </a:xfrm>
            <a:custGeom>
              <a:avLst/>
              <a:gdLst>
                <a:gd name="T0" fmla="*/ 49 w 71"/>
                <a:gd name="T1" fmla="*/ 20 h 68"/>
                <a:gd name="T2" fmla="*/ 37 w 71"/>
                <a:gd name="T3" fmla="*/ 29 h 68"/>
                <a:gd name="T4" fmla="*/ 38 w 71"/>
                <a:gd name="T5" fmla="*/ 39 h 68"/>
                <a:gd name="T6" fmla="*/ 44 w 71"/>
                <a:gd name="T7" fmla="*/ 38 h 68"/>
                <a:gd name="T8" fmla="*/ 60 w 71"/>
                <a:gd name="T9" fmla="*/ 36 h 68"/>
                <a:gd name="T10" fmla="*/ 65 w 71"/>
                <a:gd name="T11" fmla="*/ 30 h 68"/>
                <a:gd name="T12" fmla="*/ 48 w 71"/>
                <a:gd name="T13" fmla="*/ 4 h 68"/>
                <a:gd name="T14" fmla="*/ 44 w 71"/>
                <a:gd name="T15" fmla="*/ 0 h 68"/>
                <a:gd name="T16" fmla="*/ 63 w 71"/>
                <a:gd name="T17" fmla="*/ 1 h 68"/>
                <a:gd name="T18" fmla="*/ 70 w 71"/>
                <a:gd name="T19" fmla="*/ 59 h 68"/>
                <a:gd name="T20" fmla="*/ 68 w 71"/>
                <a:gd name="T21" fmla="*/ 55 h 68"/>
                <a:gd name="T22" fmla="*/ 62 w 71"/>
                <a:gd name="T23" fmla="*/ 51 h 68"/>
                <a:gd name="T24" fmla="*/ 16 w 71"/>
                <a:gd name="T25" fmla="*/ 58 h 68"/>
                <a:gd name="T26" fmla="*/ 9 w 71"/>
                <a:gd name="T27" fmla="*/ 65 h 68"/>
                <a:gd name="T28" fmla="*/ 9 w 71"/>
                <a:gd name="T29" fmla="*/ 68 h 68"/>
                <a:gd name="T30" fmla="*/ 1 w 71"/>
                <a:gd name="T31" fmla="*/ 11 h 68"/>
                <a:gd name="T32" fmla="*/ 18 w 71"/>
                <a:gd name="T33" fmla="*/ 9 h 68"/>
                <a:gd name="T34" fmla="*/ 19 w 71"/>
                <a:gd name="T35" fmla="*/ 10 h 68"/>
                <a:gd name="T36" fmla="*/ 17 w 71"/>
                <a:gd name="T37" fmla="*/ 11 h 68"/>
                <a:gd name="T38" fmla="*/ 6 w 71"/>
                <a:gd name="T39" fmla="*/ 30 h 68"/>
                <a:gd name="T40" fmla="*/ 7 w 71"/>
                <a:gd name="T41" fmla="*/ 38 h 68"/>
                <a:gd name="T42" fmla="*/ 13 w 71"/>
                <a:gd name="T43" fmla="*/ 42 h 68"/>
                <a:gd name="T44" fmla="*/ 33 w 71"/>
                <a:gd name="T45" fmla="*/ 39 h 68"/>
                <a:gd name="T46" fmla="*/ 29 w 71"/>
                <a:gd name="T47" fmla="*/ 28 h 68"/>
                <a:gd name="T48" fmla="*/ 18 w 71"/>
                <a:gd name="T49" fmla="*/ 24 h 68"/>
                <a:gd name="T50" fmla="*/ 19 w 71"/>
                <a:gd name="T51" fmla="*/ 22 h 68"/>
                <a:gd name="T52" fmla="*/ 49 w 71"/>
                <a:gd name="T53" fmla="*/ 18 h 68"/>
                <a:gd name="T54" fmla="*/ 49 w 71"/>
                <a:gd name="T55" fmla="*/ 2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1" h="68">
                  <a:moveTo>
                    <a:pt x="49" y="20"/>
                  </a:moveTo>
                  <a:cubicBezTo>
                    <a:pt x="44" y="22"/>
                    <a:pt x="39" y="24"/>
                    <a:pt x="37" y="29"/>
                  </a:cubicBezTo>
                  <a:cubicBezTo>
                    <a:pt x="36" y="32"/>
                    <a:pt x="36" y="35"/>
                    <a:pt x="38" y="39"/>
                  </a:cubicBezTo>
                  <a:cubicBezTo>
                    <a:pt x="40" y="38"/>
                    <a:pt x="42" y="38"/>
                    <a:pt x="44" y="38"/>
                  </a:cubicBezTo>
                  <a:cubicBezTo>
                    <a:pt x="49" y="37"/>
                    <a:pt x="54" y="36"/>
                    <a:pt x="60" y="36"/>
                  </a:cubicBezTo>
                  <a:cubicBezTo>
                    <a:pt x="63" y="35"/>
                    <a:pt x="64" y="34"/>
                    <a:pt x="65" y="30"/>
                  </a:cubicBezTo>
                  <a:cubicBezTo>
                    <a:pt x="65" y="18"/>
                    <a:pt x="59" y="8"/>
                    <a:pt x="48" y="4"/>
                  </a:cubicBezTo>
                  <a:cubicBezTo>
                    <a:pt x="47" y="3"/>
                    <a:pt x="45" y="3"/>
                    <a:pt x="44" y="0"/>
                  </a:cubicBezTo>
                  <a:cubicBezTo>
                    <a:pt x="51" y="0"/>
                    <a:pt x="57" y="1"/>
                    <a:pt x="63" y="1"/>
                  </a:cubicBezTo>
                  <a:cubicBezTo>
                    <a:pt x="65" y="5"/>
                    <a:pt x="71" y="54"/>
                    <a:pt x="70" y="59"/>
                  </a:cubicBezTo>
                  <a:cubicBezTo>
                    <a:pt x="69" y="57"/>
                    <a:pt x="69" y="56"/>
                    <a:pt x="68" y="55"/>
                  </a:cubicBezTo>
                  <a:cubicBezTo>
                    <a:pt x="67" y="52"/>
                    <a:pt x="65" y="51"/>
                    <a:pt x="62" y="51"/>
                  </a:cubicBezTo>
                  <a:cubicBezTo>
                    <a:pt x="46" y="53"/>
                    <a:pt x="31" y="55"/>
                    <a:pt x="16" y="58"/>
                  </a:cubicBezTo>
                  <a:cubicBezTo>
                    <a:pt x="12" y="58"/>
                    <a:pt x="10" y="60"/>
                    <a:pt x="9" y="65"/>
                  </a:cubicBezTo>
                  <a:cubicBezTo>
                    <a:pt x="9" y="66"/>
                    <a:pt x="9" y="67"/>
                    <a:pt x="9" y="68"/>
                  </a:cubicBezTo>
                  <a:cubicBezTo>
                    <a:pt x="7" y="65"/>
                    <a:pt x="0" y="17"/>
                    <a:pt x="1" y="11"/>
                  </a:cubicBezTo>
                  <a:cubicBezTo>
                    <a:pt x="7" y="10"/>
                    <a:pt x="12" y="9"/>
                    <a:pt x="18" y="9"/>
                  </a:cubicBezTo>
                  <a:cubicBezTo>
                    <a:pt x="18" y="9"/>
                    <a:pt x="19" y="9"/>
                    <a:pt x="19" y="10"/>
                  </a:cubicBezTo>
                  <a:cubicBezTo>
                    <a:pt x="18" y="10"/>
                    <a:pt x="18" y="11"/>
                    <a:pt x="17" y="11"/>
                  </a:cubicBezTo>
                  <a:cubicBezTo>
                    <a:pt x="8" y="14"/>
                    <a:pt x="5" y="21"/>
                    <a:pt x="6" y="30"/>
                  </a:cubicBezTo>
                  <a:cubicBezTo>
                    <a:pt x="6" y="32"/>
                    <a:pt x="6" y="35"/>
                    <a:pt x="7" y="38"/>
                  </a:cubicBezTo>
                  <a:cubicBezTo>
                    <a:pt x="7" y="42"/>
                    <a:pt x="8" y="43"/>
                    <a:pt x="13" y="42"/>
                  </a:cubicBezTo>
                  <a:cubicBezTo>
                    <a:pt x="20" y="41"/>
                    <a:pt x="26" y="40"/>
                    <a:pt x="33" y="39"/>
                  </a:cubicBezTo>
                  <a:cubicBezTo>
                    <a:pt x="34" y="34"/>
                    <a:pt x="33" y="30"/>
                    <a:pt x="29" y="28"/>
                  </a:cubicBezTo>
                  <a:cubicBezTo>
                    <a:pt x="26" y="26"/>
                    <a:pt x="22" y="25"/>
                    <a:pt x="18" y="24"/>
                  </a:cubicBezTo>
                  <a:cubicBezTo>
                    <a:pt x="18" y="23"/>
                    <a:pt x="19" y="23"/>
                    <a:pt x="19" y="22"/>
                  </a:cubicBezTo>
                  <a:cubicBezTo>
                    <a:pt x="29" y="21"/>
                    <a:pt x="39" y="20"/>
                    <a:pt x="49" y="18"/>
                  </a:cubicBezTo>
                  <a:cubicBezTo>
                    <a:pt x="49" y="19"/>
                    <a:pt x="49" y="19"/>
                    <a:pt x="49" y="2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Freeform 47"/>
            <p:cNvSpPr>
              <a:spLocks noEditPoints="1"/>
            </p:cNvSpPr>
            <p:nvPr/>
          </p:nvSpPr>
          <p:spPr bwMode="auto">
            <a:xfrm>
              <a:off x="4897841" y="26009575"/>
              <a:ext cx="346056" cy="495489"/>
            </a:xfrm>
            <a:custGeom>
              <a:avLst/>
              <a:gdLst>
                <a:gd name="T0" fmla="*/ 17 w 50"/>
                <a:gd name="T1" fmla="*/ 35 h 70"/>
                <a:gd name="T2" fmla="*/ 10 w 50"/>
                <a:gd name="T3" fmla="*/ 27 h 70"/>
                <a:gd name="T4" fmla="*/ 8 w 50"/>
                <a:gd name="T5" fmla="*/ 11 h 70"/>
                <a:gd name="T6" fmla="*/ 19 w 50"/>
                <a:gd name="T7" fmla="*/ 1 h 70"/>
                <a:gd name="T8" fmla="*/ 39 w 50"/>
                <a:gd name="T9" fmla="*/ 3 h 70"/>
                <a:gd name="T10" fmla="*/ 48 w 50"/>
                <a:gd name="T11" fmla="*/ 12 h 70"/>
                <a:gd name="T12" fmla="*/ 42 w 50"/>
                <a:gd name="T13" fmla="*/ 27 h 70"/>
                <a:gd name="T14" fmla="*/ 34 w 50"/>
                <a:gd name="T15" fmla="*/ 30 h 70"/>
                <a:gd name="T16" fmla="*/ 37 w 50"/>
                <a:gd name="T17" fmla="*/ 33 h 70"/>
                <a:gd name="T18" fmla="*/ 44 w 50"/>
                <a:gd name="T19" fmla="*/ 44 h 70"/>
                <a:gd name="T20" fmla="*/ 30 w 50"/>
                <a:gd name="T21" fmla="*/ 69 h 70"/>
                <a:gd name="T22" fmla="*/ 9 w 50"/>
                <a:gd name="T23" fmla="*/ 65 h 70"/>
                <a:gd name="T24" fmla="*/ 1 w 50"/>
                <a:gd name="T25" fmla="*/ 51 h 70"/>
                <a:gd name="T26" fmla="*/ 11 w 50"/>
                <a:gd name="T27" fmla="*/ 38 h 70"/>
                <a:gd name="T28" fmla="*/ 17 w 50"/>
                <a:gd name="T29" fmla="*/ 35 h 70"/>
                <a:gd name="T30" fmla="*/ 20 w 50"/>
                <a:gd name="T31" fmla="*/ 38 h 70"/>
                <a:gd name="T32" fmla="*/ 14 w 50"/>
                <a:gd name="T33" fmla="*/ 61 h 70"/>
                <a:gd name="T34" fmla="*/ 22 w 50"/>
                <a:gd name="T35" fmla="*/ 67 h 70"/>
                <a:gd name="T36" fmla="*/ 30 w 50"/>
                <a:gd name="T37" fmla="*/ 61 h 70"/>
                <a:gd name="T38" fmla="*/ 20 w 50"/>
                <a:gd name="T39" fmla="*/ 38 h 70"/>
                <a:gd name="T40" fmla="*/ 31 w 50"/>
                <a:gd name="T41" fmla="*/ 27 h 70"/>
                <a:gd name="T42" fmla="*/ 36 w 50"/>
                <a:gd name="T43" fmla="*/ 8 h 70"/>
                <a:gd name="T44" fmla="*/ 28 w 50"/>
                <a:gd name="T45" fmla="*/ 3 h 70"/>
                <a:gd name="T46" fmla="*/ 21 w 50"/>
                <a:gd name="T47" fmla="*/ 8 h 70"/>
                <a:gd name="T48" fmla="*/ 22 w 50"/>
                <a:gd name="T49" fmla="*/ 18 h 70"/>
                <a:gd name="T50" fmla="*/ 31 w 50"/>
                <a:gd name="T51" fmla="*/ 27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70">
                  <a:moveTo>
                    <a:pt x="17" y="35"/>
                  </a:moveTo>
                  <a:cubicBezTo>
                    <a:pt x="15" y="33"/>
                    <a:pt x="12" y="30"/>
                    <a:pt x="10" y="27"/>
                  </a:cubicBezTo>
                  <a:cubicBezTo>
                    <a:pt x="7" y="22"/>
                    <a:pt x="6" y="17"/>
                    <a:pt x="8" y="11"/>
                  </a:cubicBezTo>
                  <a:cubicBezTo>
                    <a:pt x="10" y="6"/>
                    <a:pt x="14" y="3"/>
                    <a:pt x="19" y="1"/>
                  </a:cubicBezTo>
                  <a:cubicBezTo>
                    <a:pt x="26" y="0"/>
                    <a:pt x="33" y="0"/>
                    <a:pt x="39" y="3"/>
                  </a:cubicBezTo>
                  <a:cubicBezTo>
                    <a:pt x="43" y="5"/>
                    <a:pt x="46" y="8"/>
                    <a:pt x="48" y="12"/>
                  </a:cubicBezTo>
                  <a:cubicBezTo>
                    <a:pt x="50" y="18"/>
                    <a:pt x="48" y="24"/>
                    <a:pt x="42" y="27"/>
                  </a:cubicBezTo>
                  <a:cubicBezTo>
                    <a:pt x="39" y="28"/>
                    <a:pt x="37" y="29"/>
                    <a:pt x="34" y="30"/>
                  </a:cubicBezTo>
                  <a:cubicBezTo>
                    <a:pt x="35" y="31"/>
                    <a:pt x="36" y="32"/>
                    <a:pt x="37" y="33"/>
                  </a:cubicBezTo>
                  <a:cubicBezTo>
                    <a:pt x="40" y="37"/>
                    <a:pt x="43" y="40"/>
                    <a:pt x="44" y="44"/>
                  </a:cubicBezTo>
                  <a:cubicBezTo>
                    <a:pt x="48" y="55"/>
                    <a:pt x="42" y="66"/>
                    <a:pt x="30" y="69"/>
                  </a:cubicBezTo>
                  <a:cubicBezTo>
                    <a:pt x="23" y="70"/>
                    <a:pt x="16" y="69"/>
                    <a:pt x="9" y="65"/>
                  </a:cubicBezTo>
                  <a:cubicBezTo>
                    <a:pt x="3" y="62"/>
                    <a:pt x="0" y="57"/>
                    <a:pt x="1" y="51"/>
                  </a:cubicBezTo>
                  <a:cubicBezTo>
                    <a:pt x="1" y="44"/>
                    <a:pt x="5" y="40"/>
                    <a:pt x="11" y="38"/>
                  </a:cubicBezTo>
                  <a:cubicBezTo>
                    <a:pt x="13" y="37"/>
                    <a:pt x="15" y="36"/>
                    <a:pt x="17" y="35"/>
                  </a:cubicBezTo>
                  <a:close/>
                  <a:moveTo>
                    <a:pt x="20" y="38"/>
                  </a:moveTo>
                  <a:cubicBezTo>
                    <a:pt x="13" y="44"/>
                    <a:pt x="10" y="54"/>
                    <a:pt x="14" y="61"/>
                  </a:cubicBezTo>
                  <a:cubicBezTo>
                    <a:pt x="15" y="65"/>
                    <a:pt x="18" y="67"/>
                    <a:pt x="22" y="67"/>
                  </a:cubicBezTo>
                  <a:cubicBezTo>
                    <a:pt x="26" y="67"/>
                    <a:pt x="28" y="64"/>
                    <a:pt x="30" y="61"/>
                  </a:cubicBezTo>
                  <a:cubicBezTo>
                    <a:pt x="33" y="53"/>
                    <a:pt x="29" y="44"/>
                    <a:pt x="20" y="38"/>
                  </a:cubicBezTo>
                  <a:close/>
                  <a:moveTo>
                    <a:pt x="31" y="27"/>
                  </a:moveTo>
                  <a:cubicBezTo>
                    <a:pt x="37" y="23"/>
                    <a:pt x="39" y="14"/>
                    <a:pt x="36" y="8"/>
                  </a:cubicBezTo>
                  <a:cubicBezTo>
                    <a:pt x="35" y="4"/>
                    <a:pt x="32" y="3"/>
                    <a:pt x="28" y="3"/>
                  </a:cubicBezTo>
                  <a:cubicBezTo>
                    <a:pt x="25" y="3"/>
                    <a:pt x="23" y="5"/>
                    <a:pt x="21" y="8"/>
                  </a:cubicBezTo>
                  <a:cubicBezTo>
                    <a:pt x="20" y="11"/>
                    <a:pt x="20" y="15"/>
                    <a:pt x="22" y="18"/>
                  </a:cubicBezTo>
                  <a:cubicBezTo>
                    <a:pt x="24" y="22"/>
                    <a:pt x="27" y="25"/>
                    <a:pt x="31"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Freeform 48"/>
            <p:cNvSpPr>
              <a:spLocks noEditPoints="1"/>
            </p:cNvSpPr>
            <p:nvPr/>
          </p:nvSpPr>
          <p:spPr bwMode="auto">
            <a:xfrm>
              <a:off x="2569829" y="24342214"/>
              <a:ext cx="511219" cy="440435"/>
            </a:xfrm>
            <a:custGeom>
              <a:avLst/>
              <a:gdLst>
                <a:gd name="T0" fmla="*/ 16 w 74"/>
                <a:gd name="T1" fmla="*/ 63 h 63"/>
                <a:gd name="T2" fmla="*/ 14 w 74"/>
                <a:gd name="T3" fmla="*/ 60 h 63"/>
                <a:gd name="T4" fmla="*/ 3 w 74"/>
                <a:gd name="T5" fmla="*/ 34 h 63"/>
                <a:gd name="T6" fmla="*/ 0 w 74"/>
                <a:gd name="T7" fmla="*/ 18 h 63"/>
                <a:gd name="T8" fmla="*/ 8 w 74"/>
                <a:gd name="T9" fmla="*/ 3 h 63"/>
                <a:gd name="T10" fmla="*/ 25 w 74"/>
                <a:gd name="T11" fmla="*/ 4 h 63"/>
                <a:gd name="T12" fmla="*/ 33 w 74"/>
                <a:gd name="T13" fmla="*/ 13 h 63"/>
                <a:gd name="T14" fmla="*/ 38 w 74"/>
                <a:gd name="T15" fmla="*/ 26 h 63"/>
                <a:gd name="T16" fmla="*/ 42 w 74"/>
                <a:gd name="T17" fmla="*/ 25 h 63"/>
                <a:gd name="T18" fmla="*/ 55 w 74"/>
                <a:gd name="T19" fmla="*/ 19 h 63"/>
                <a:gd name="T20" fmla="*/ 61 w 74"/>
                <a:gd name="T21" fmla="*/ 9 h 63"/>
                <a:gd name="T22" fmla="*/ 61 w 74"/>
                <a:gd name="T23" fmla="*/ 6 h 63"/>
                <a:gd name="T24" fmla="*/ 66 w 74"/>
                <a:gd name="T25" fmla="*/ 16 h 63"/>
                <a:gd name="T26" fmla="*/ 70 w 74"/>
                <a:gd name="T27" fmla="*/ 27 h 63"/>
                <a:gd name="T28" fmla="*/ 73 w 74"/>
                <a:gd name="T29" fmla="*/ 38 h 63"/>
                <a:gd name="T30" fmla="*/ 70 w 74"/>
                <a:gd name="T31" fmla="*/ 34 h 63"/>
                <a:gd name="T32" fmla="*/ 64 w 74"/>
                <a:gd name="T33" fmla="*/ 32 h 63"/>
                <a:gd name="T34" fmla="*/ 58 w 74"/>
                <a:gd name="T35" fmla="*/ 35 h 63"/>
                <a:gd name="T36" fmla="*/ 22 w 74"/>
                <a:gd name="T37" fmla="*/ 50 h 63"/>
                <a:gd name="T38" fmla="*/ 16 w 74"/>
                <a:gd name="T39" fmla="*/ 61 h 63"/>
                <a:gd name="T40" fmla="*/ 16 w 74"/>
                <a:gd name="T41" fmla="*/ 63 h 63"/>
                <a:gd name="T42" fmla="*/ 36 w 74"/>
                <a:gd name="T43" fmla="*/ 27 h 63"/>
                <a:gd name="T44" fmla="*/ 32 w 74"/>
                <a:gd name="T45" fmla="*/ 20 h 63"/>
                <a:gd name="T46" fmla="*/ 21 w 74"/>
                <a:gd name="T47" fmla="*/ 16 h 63"/>
                <a:gd name="T48" fmla="*/ 10 w 74"/>
                <a:gd name="T49" fmla="*/ 21 h 63"/>
                <a:gd name="T50" fmla="*/ 7 w 74"/>
                <a:gd name="T51" fmla="*/ 35 h 63"/>
                <a:gd name="T52" fmla="*/ 13 w 74"/>
                <a:gd name="T53" fmla="*/ 38 h 63"/>
                <a:gd name="T54" fmla="*/ 36 w 74"/>
                <a:gd name="T5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4" h="63">
                  <a:moveTo>
                    <a:pt x="16" y="63"/>
                  </a:moveTo>
                  <a:cubicBezTo>
                    <a:pt x="15" y="62"/>
                    <a:pt x="14" y="61"/>
                    <a:pt x="14" y="60"/>
                  </a:cubicBezTo>
                  <a:cubicBezTo>
                    <a:pt x="10" y="51"/>
                    <a:pt x="7" y="42"/>
                    <a:pt x="3" y="34"/>
                  </a:cubicBezTo>
                  <a:cubicBezTo>
                    <a:pt x="1" y="29"/>
                    <a:pt x="0" y="23"/>
                    <a:pt x="0" y="18"/>
                  </a:cubicBezTo>
                  <a:cubicBezTo>
                    <a:pt x="0" y="11"/>
                    <a:pt x="2" y="6"/>
                    <a:pt x="8" y="3"/>
                  </a:cubicBezTo>
                  <a:cubicBezTo>
                    <a:pt x="14" y="0"/>
                    <a:pt x="19" y="1"/>
                    <a:pt x="25" y="4"/>
                  </a:cubicBezTo>
                  <a:cubicBezTo>
                    <a:pt x="28" y="6"/>
                    <a:pt x="31" y="10"/>
                    <a:pt x="33" y="13"/>
                  </a:cubicBezTo>
                  <a:cubicBezTo>
                    <a:pt x="35" y="17"/>
                    <a:pt x="36" y="22"/>
                    <a:pt x="38" y="26"/>
                  </a:cubicBezTo>
                  <a:cubicBezTo>
                    <a:pt x="40" y="25"/>
                    <a:pt x="41" y="25"/>
                    <a:pt x="42" y="25"/>
                  </a:cubicBezTo>
                  <a:cubicBezTo>
                    <a:pt x="46" y="23"/>
                    <a:pt x="51" y="21"/>
                    <a:pt x="55" y="19"/>
                  </a:cubicBezTo>
                  <a:cubicBezTo>
                    <a:pt x="61" y="16"/>
                    <a:pt x="62" y="15"/>
                    <a:pt x="61" y="9"/>
                  </a:cubicBezTo>
                  <a:cubicBezTo>
                    <a:pt x="61" y="8"/>
                    <a:pt x="61" y="7"/>
                    <a:pt x="61" y="6"/>
                  </a:cubicBezTo>
                  <a:cubicBezTo>
                    <a:pt x="64" y="9"/>
                    <a:pt x="64" y="13"/>
                    <a:pt x="66" y="16"/>
                  </a:cubicBezTo>
                  <a:cubicBezTo>
                    <a:pt x="67" y="20"/>
                    <a:pt x="69" y="23"/>
                    <a:pt x="70" y="27"/>
                  </a:cubicBezTo>
                  <a:cubicBezTo>
                    <a:pt x="71" y="30"/>
                    <a:pt x="74" y="33"/>
                    <a:pt x="73" y="38"/>
                  </a:cubicBezTo>
                  <a:cubicBezTo>
                    <a:pt x="72" y="36"/>
                    <a:pt x="71" y="35"/>
                    <a:pt x="70" y="34"/>
                  </a:cubicBezTo>
                  <a:cubicBezTo>
                    <a:pt x="68" y="32"/>
                    <a:pt x="66" y="31"/>
                    <a:pt x="64" y="32"/>
                  </a:cubicBezTo>
                  <a:cubicBezTo>
                    <a:pt x="62" y="33"/>
                    <a:pt x="60" y="34"/>
                    <a:pt x="58" y="35"/>
                  </a:cubicBezTo>
                  <a:cubicBezTo>
                    <a:pt x="46" y="40"/>
                    <a:pt x="34" y="45"/>
                    <a:pt x="22" y="50"/>
                  </a:cubicBezTo>
                  <a:cubicBezTo>
                    <a:pt x="16" y="53"/>
                    <a:pt x="16" y="54"/>
                    <a:pt x="16" y="61"/>
                  </a:cubicBezTo>
                  <a:cubicBezTo>
                    <a:pt x="16" y="62"/>
                    <a:pt x="16" y="62"/>
                    <a:pt x="16" y="63"/>
                  </a:cubicBezTo>
                  <a:close/>
                  <a:moveTo>
                    <a:pt x="36" y="27"/>
                  </a:moveTo>
                  <a:cubicBezTo>
                    <a:pt x="34" y="25"/>
                    <a:pt x="34" y="22"/>
                    <a:pt x="32" y="20"/>
                  </a:cubicBezTo>
                  <a:cubicBezTo>
                    <a:pt x="29" y="16"/>
                    <a:pt x="25" y="14"/>
                    <a:pt x="21" y="16"/>
                  </a:cubicBezTo>
                  <a:cubicBezTo>
                    <a:pt x="17" y="17"/>
                    <a:pt x="13" y="19"/>
                    <a:pt x="10" y="21"/>
                  </a:cubicBezTo>
                  <a:cubicBezTo>
                    <a:pt x="5" y="24"/>
                    <a:pt x="4" y="30"/>
                    <a:pt x="7" y="35"/>
                  </a:cubicBezTo>
                  <a:cubicBezTo>
                    <a:pt x="9" y="38"/>
                    <a:pt x="10" y="39"/>
                    <a:pt x="13" y="38"/>
                  </a:cubicBezTo>
                  <a:cubicBezTo>
                    <a:pt x="20" y="34"/>
                    <a:pt x="28" y="31"/>
                    <a:pt x="36" y="2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7" name="Freeform 49"/>
            <p:cNvSpPr/>
            <p:nvPr/>
          </p:nvSpPr>
          <p:spPr bwMode="auto">
            <a:xfrm>
              <a:off x="2868695" y="21353548"/>
              <a:ext cx="605598" cy="660652"/>
            </a:xfrm>
            <a:custGeom>
              <a:avLst/>
              <a:gdLst>
                <a:gd name="T0" fmla="*/ 0 w 87"/>
                <a:gd name="T1" fmla="*/ 51 h 95"/>
                <a:gd name="T2" fmla="*/ 6 w 87"/>
                <a:gd name="T3" fmla="*/ 43 h 95"/>
                <a:gd name="T4" fmla="*/ 22 w 87"/>
                <a:gd name="T5" fmla="*/ 36 h 95"/>
                <a:gd name="T6" fmla="*/ 59 w 87"/>
                <a:gd name="T7" fmla="*/ 36 h 95"/>
                <a:gd name="T8" fmla="*/ 64 w 87"/>
                <a:gd name="T9" fmla="*/ 36 h 95"/>
                <a:gd name="T10" fmla="*/ 62 w 87"/>
                <a:gd name="T11" fmla="*/ 33 h 95"/>
                <a:gd name="T12" fmla="*/ 44 w 87"/>
                <a:gd name="T13" fmla="*/ 18 h 95"/>
                <a:gd name="T14" fmla="*/ 30 w 87"/>
                <a:gd name="T15" fmla="*/ 16 h 95"/>
                <a:gd name="T16" fmla="*/ 29 w 87"/>
                <a:gd name="T17" fmla="*/ 16 h 95"/>
                <a:gd name="T18" fmla="*/ 42 w 87"/>
                <a:gd name="T19" fmla="*/ 0 h 95"/>
                <a:gd name="T20" fmla="*/ 42 w 87"/>
                <a:gd name="T21" fmla="*/ 3 h 95"/>
                <a:gd name="T22" fmla="*/ 44 w 87"/>
                <a:gd name="T23" fmla="*/ 13 h 95"/>
                <a:gd name="T24" fmla="*/ 74 w 87"/>
                <a:gd name="T25" fmla="*/ 38 h 95"/>
                <a:gd name="T26" fmla="*/ 87 w 87"/>
                <a:gd name="T27" fmla="*/ 50 h 95"/>
                <a:gd name="T28" fmla="*/ 83 w 87"/>
                <a:gd name="T29" fmla="*/ 52 h 95"/>
                <a:gd name="T30" fmla="*/ 77 w 87"/>
                <a:gd name="T31" fmla="*/ 52 h 95"/>
                <a:gd name="T32" fmla="*/ 25 w 87"/>
                <a:gd name="T33" fmla="*/ 51 h 95"/>
                <a:gd name="T34" fmla="*/ 19 w 87"/>
                <a:gd name="T35" fmla="*/ 51 h 95"/>
                <a:gd name="T36" fmla="*/ 22 w 87"/>
                <a:gd name="T37" fmla="*/ 55 h 95"/>
                <a:gd name="T38" fmla="*/ 47 w 87"/>
                <a:gd name="T39" fmla="*/ 77 h 95"/>
                <a:gd name="T40" fmla="*/ 61 w 87"/>
                <a:gd name="T41" fmla="*/ 78 h 95"/>
                <a:gd name="T42" fmla="*/ 61 w 87"/>
                <a:gd name="T43" fmla="*/ 77 h 95"/>
                <a:gd name="T44" fmla="*/ 48 w 87"/>
                <a:gd name="T45" fmla="*/ 95 h 95"/>
                <a:gd name="T46" fmla="*/ 49 w 87"/>
                <a:gd name="T47" fmla="*/ 91 h 95"/>
                <a:gd name="T48" fmla="*/ 47 w 87"/>
                <a:gd name="T49" fmla="*/ 82 h 95"/>
                <a:gd name="T50" fmla="*/ 30 w 87"/>
                <a:gd name="T51" fmla="*/ 67 h 95"/>
                <a:gd name="T52" fmla="*/ 15 w 87"/>
                <a:gd name="T53" fmla="*/ 54 h 95"/>
                <a:gd name="T54" fmla="*/ 7 w 87"/>
                <a:gd name="T55" fmla="*/ 51 h 95"/>
                <a:gd name="T56" fmla="*/ 1 w 87"/>
                <a:gd name="T57" fmla="*/ 52 h 95"/>
                <a:gd name="T58" fmla="*/ 0 w 87"/>
                <a:gd name="T59" fmla="*/ 5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7" h="95">
                  <a:moveTo>
                    <a:pt x="0" y="51"/>
                  </a:moveTo>
                  <a:cubicBezTo>
                    <a:pt x="2" y="49"/>
                    <a:pt x="5" y="46"/>
                    <a:pt x="6" y="43"/>
                  </a:cubicBezTo>
                  <a:cubicBezTo>
                    <a:pt x="10" y="37"/>
                    <a:pt x="15" y="35"/>
                    <a:pt x="22" y="36"/>
                  </a:cubicBezTo>
                  <a:cubicBezTo>
                    <a:pt x="34" y="36"/>
                    <a:pt x="47" y="36"/>
                    <a:pt x="59" y="36"/>
                  </a:cubicBezTo>
                  <a:cubicBezTo>
                    <a:pt x="61" y="36"/>
                    <a:pt x="62" y="36"/>
                    <a:pt x="64" y="36"/>
                  </a:cubicBezTo>
                  <a:cubicBezTo>
                    <a:pt x="63" y="35"/>
                    <a:pt x="63" y="34"/>
                    <a:pt x="62" y="33"/>
                  </a:cubicBezTo>
                  <a:cubicBezTo>
                    <a:pt x="56" y="28"/>
                    <a:pt x="50" y="23"/>
                    <a:pt x="44" y="18"/>
                  </a:cubicBezTo>
                  <a:cubicBezTo>
                    <a:pt x="38" y="12"/>
                    <a:pt x="37" y="12"/>
                    <a:pt x="30" y="16"/>
                  </a:cubicBezTo>
                  <a:cubicBezTo>
                    <a:pt x="30" y="17"/>
                    <a:pt x="30" y="16"/>
                    <a:pt x="29" y="16"/>
                  </a:cubicBezTo>
                  <a:cubicBezTo>
                    <a:pt x="30" y="13"/>
                    <a:pt x="38" y="3"/>
                    <a:pt x="42" y="0"/>
                  </a:cubicBezTo>
                  <a:cubicBezTo>
                    <a:pt x="42" y="2"/>
                    <a:pt x="42" y="2"/>
                    <a:pt x="42" y="3"/>
                  </a:cubicBezTo>
                  <a:cubicBezTo>
                    <a:pt x="40" y="7"/>
                    <a:pt x="41" y="10"/>
                    <a:pt x="44" y="13"/>
                  </a:cubicBezTo>
                  <a:cubicBezTo>
                    <a:pt x="54" y="21"/>
                    <a:pt x="64" y="30"/>
                    <a:pt x="74" y="38"/>
                  </a:cubicBezTo>
                  <a:cubicBezTo>
                    <a:pt x="78" y="42"/>
                    <a:pt x="82" y="46"/>
                    <a:pt x="87" y="50"/>
                  </a:cubicBezTo>
                  <a:cubicBezTo>
                    <a:pt x="85" y="51"/>
                    <a:pt x="84" y="52"/>
                    <a:pt x="83" y="52"/>
                  </a:cubicBezTo>
                  <a:cubicBezTo>
                    <a:pt x="81" y="52"/>
                    <a:pt x="79" y="52"/>
                    <a:pt x="77" y="52"/>
                  </a:cubicBezTo>
                  <a:cubicBezTo>
                    <a:pt x="60" y="52"/>
                    <a:pt x="42" y="52"/>
                    <a:pt x="25" y="51"/>
                  </a:cubicBezTo>
                  <a:cubicBezTo>
                    <a:pt x="23" y="51"/>
                    <a:pt x="22" y="51"/>
                    <a:pt x="19" y="51"/>
                  </a:cubicBezTo>
                  <a:cubicBezTo>
                    <a:pt x="20" y="53"/>
                    <a:pt x="21" y="54"/>
                    <a:pt x="22" y="55"/>
                  </a:cubicBezTo>
                  <a:cubicBezTo>
                    <a:pt x="30" y="62"/>
                    <a:pt x="39" y="69"/>
                    <a:pt x="47" y="77"/>
                  </a:cubicBezTo>
                  <a:cubicBezTo>
                    <a:pt x="51" y="81"/>
                    <a:pt x="55" y="83"/>
                    <a:pt x="61" y="78"/>
                  </a:cubicBezTo>
                  <a:cubicBezTo>
                    <a:pt x="61" y="77"/>
                    <a:pt x="61" y="77"/>
                    <a:pt x="61" y="77"/>
                  </a:cubicBezTo>
                  <a:cubicBezTo>
                    <a:pt x="61" y="80"/>
                    <a:pt x="52" y="92"/>
                    <a:pt x="48" y="95"/>
                  </a:cubicBezTo>
                  <a:cubicBezTo>
                    <a:pt x="48" y="93"/>
                    <a:pt x="48" y="92"/>
                    <a:pt x="49" y="91"/>
                  </a:cubicBezTo>
                  <a:cubicBezTo>
                    <a:pt x="51" y="87"/>
                    <a:pt x="50" y="85"/>
                    <a:pt x="47" y="82"/>
                  </a:cubicBezTo>
                  <a:cubicBezTo>
                    <a:pt x="41" y="77"/>
                    <a:pt x="35" y="72"/>
                    <a:pt x="30" y="67"/>
                  </a:cubicBezTo>
                  <a:cubicBezTo>
                    <a:pt x="25" y="62"/>
                    <a:pt x="20" y="58"/>
                    <a:pt x="15" y="54"/>
                  </a:cubicBezTo>
                  <a:cubicBezTo>
                    <a:pt x="12" y="51"/>
                    <a:pt x="10" y="51"/>
                    <a:pt x="7" y="51"/>
                  </a:cubicBezTo>
                  <a:cubicBezTo>
                    <a:pt x="5" y="52"/>
                    <a:pt x="3" y="52"/>
                    <a:pt x="1" y="52"/>
                  </a:cubicBezTo>
                  <a:cubicBezTo>
                    <a:pt x="0" y="52"/>
                    <a:pt x="0" y="52"/>
                    <a:pt x="0"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8" name="Freeform 50"/>
            <p:cNvSpPr>
              <a:spLocks noEditPoints="1"/>
            </p:cNvSpPr>
            <p:nvPr/>
          </p:nvSpPr>
          <p:spPr bwMode="auto">
            <a:xfrm>
              <a:off x="6423633" y="25797222"/>
              <a:ext cx="424705" cy="487624"/>
            </a:xfrm>
            <a:custGeom>
              <a:avLst/>
              <a:gdLst>
                <a:gd name="T0" fmla="*/ 36 w 61"/>
                <a:gd name="T1" fmla="*/ 26 h 70"/>
                <a:gd name="T2" fmla="*/ 46 w 61"/>
                <a:gd name="T3" fmla="*/ 29 h 70"/>
                <a:gd name="T4" fmla="*/ 60 w 61"/>
                <a:gd name="T5" fmla="*/ 45 h 70"/>
                <a:gd name="T6" fmla="*/ 55 w 61"/>
                <a:gd name="T7" fmla="*/ 59 h 70"/>
                <a:gd name="T8" fmla="*/ 34 w 61"/>
                <a:gd name="T9" fmla="*/ 69 h 70"/>
                <a:gd name="T10" fmla="*/ 21 w 61"/>
                <a:gd name="T11" fmla="*/ 62 h 70"/>
                <a:gd name="T12" fmla="*/ 21 w 61"/>
                <a:gd name="T13" fmla="*/ 46 h 70"/>
                <a:gd name="T14" fmla="*/ 26 w 61"/>
                <a:gd name="T15" fmla="*/ 39 h 70"/>
                <a:gd name="T16" fmla="*/ 17 w 61"/>
                <a:gd name="T17" fmla="*/ 37 h 70"/>
                <a:gd name="T18" fmla="*/ 11 w 61"/>
                <a:gd name="T19" fmla="*/ 8 h 70"/>
                <a:gd name="T20" fmla="*/ 28 w 61"/>
                <a:gd name="T21" fmla="*/ 0 h 70"/>
                <a:gd name="T22" fmla="*/ 42 w 61"/>
                <a:gd name="T23" fmla="*/ 7 h 70"/>
                <a:gd name="T24" fmla="*/ 40 w 61"/>
                <a:gd name="T25" fmla="*/ 21 h 70"/>
                <a:gd name="T26" fmla="*/ 36 w 61"/>
                <a:gd name="T27" fmla="*/ 26 h 70"/>
                <a:gd name="T28" fmla="*/ 29 w 61"/>
                <a:gd name="T29" fmla="*/ 40 h 70"/>
                <a:gd name="T30" fmla="*/ 28 w 61"/>
                <a:gd name="T31" fmla="*/ 48 h 70"/>
                <a:gd name="T32" fmla="*/ 37 w 61"/>
                <a:gd name="T33" fmla="*/ 63 h 70"/>
                <a:gd name="T34" fmla="*/ 46 w 61"/>
                <a:gd name="T35" fmla="*/ 64 h 70"/>
                <a:gd name="T36" fmla="*/ 50 w 61"/>
                <a:gd name="T37" fmla="*/ 55 h 70"/>
                <a:gd name="T38" fmla="*/ 41 w 61"/>
                <a:gd name="T39" fmla="*/ 43 h 70"/>
                <a:gd name="T40" fmla="*/ 29 w 61"/>
                <a:gd name="T41" fmla="*/ 40 h 70"/>
                <a:gd name="T42" fmla="*/ 33 w 61"/>
                <a:gd name="T43" fmla="*/ 26 h 70"/>
                <a:gd name="T44" fmla="*/ 28 w 61"/>
                <a:gd name="T45" fmla="*/ 7 h 70"/>
                <a:gd name="T46" fmla="*/ 22 w 61"/>
                <a:gd name="T47" fmla="*/ 5 h 70"/>
                <a:gd name="T48" fmla="*/ 14 w 61"/>
                <a:gd name="T49" fmla="*/ 10 h 70"/>
                <a:gd name="T50" fmla="*/ 16 w 61"/>
                <a:gd name="T51" fmla="*/ 19 h 70"/>
                <a:gd name="T52" fmla="*/ 33 w 61"/>
                <a:gd name="T53" fmla="*/ 2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1" h="70">
                  <a:moveTo>
                    <a:pt x="36" y="26"/>
                  </a:moveTo>
                  <a:cubicBezTo>
                    <a:pt x="40" y="27"/>
                    <a:pt x="43" y="28"/>
                    <a:pt x="46" y="29"/>
                  </a:cubicBezTo>
                  <a:cubicBezTo>
                    <a:pt x="54" y="31"/>
                    <a:pt x="59" y="37"/>
                    <a:pt x="60" y="45"/>
                  </a:cubicBezTo>
                  <a:cubicBezTo>
                    <a:pt x="61" y="51"/>
                    <a:pt x="59" y="55"/>
                    <a:pt x="55" y="59"/>
                  </a:cubicBezTo>
                  <a:cubicBezTo>
                    <a:pt x="50" y="65"/>
                    <a:pt x="42" y="69"/>
                    <a:pt x="34" y="69"/>
                  </a:cubicBezTo>
                  <a:cubicBezTo>
                    <a:pt x="28" y="70"/>
                    <a:pt x="24" y="67"/>
                    <a:pt x="21" y="62"/>
                  </a:cubicBezTo>
                  <a:cubicBezTo>
                    <a:pt x="17" y="57"/>
                    <a:pt x="17" y="51"/>
                    <a:pt x="21" y="46"/>
                  </a:cubicBezTo>
                  <a:cubicBezTo>
                    <a:pt x="22" y="44"/>
                    <a:pt x="24" y="42"/>
                    <a:pt x="26" y="39"/>
                  </a:cubicBezTo>
                  <a:cubicBezTo>
                    <a:pt x="23" y="39"/>
                    <a:pt x="20" y="38"/>
                    <a:pt x="17" y="37"/>
                  </a:cubicBezTo>
                  <a:cubicBezTo>
                    <a:pt x="3" y="32"/>
                    <a:pt x="0" y="17"/>
                    <a:pt x="11" y="8"/>
                  </a:cubicBezTo>
                  <a:cubicBezTo>
                    <a:pt x="16" y="4"/>
                    <a:pt x="22" y="1"/>
                    <a:pt x="28" y="0"/>
                  </a:cubicBezTo>
                  <a:cubicBezTo>
                    <a:pt x="34" y="0"/>
                    <a:pt x="39" y="2"/>
                    <a:pt x="42" y="7"/>
                  </a:cubicBezTo>
                  <a:cubicBezTo>
                    <a:pt x="45" y="12"/>
                    <a:pt x="43" y="17"/>
                    <a:pt x="40" y="21"/>
                  </a:cubicBezTo>
                  <a:cubicBezTo>
                    <a:pt x="39" y="23"/>
                    <a:pt x="38" y="24"/>
                    <a:pt x="36" y="26"/>
                  </a:cubicBezTo>
                  <a:close/>
                  <a:moveTo>
                    <a:pt x="29" y="40"/>
                  </a:moveTo>
                  <a:cubicBezTo>
                    <a:pt x="29" y="43"/>
                    <a:pt x="28" y="46"/>
                    <a:pt x="28" y="48"/>
                  </a:cubicBezTo>
                  <a:cubicBezTo>
                    <a:pt x="29" y="54"/>
                    <a:pt x="32" y="59"/>
                    <a:pt x="37" y="63"/>
                  </a:cubicBezTo>
                  <a:cubicBezTo>
                    <a:pt x="40" y="65"/>
                    <a:pt x="43" y="66"/>
                    <a:pt x="46" y="64"/>
                  </a:cubicBezTo>
                  <a:cubicBezTo>
                    <a:pt x="50" y="62"/>
                    <a:pt x="51" y="58"/>
                    <a:pt x="50" y="55"/>
                  </a:cubicBezTo>
                  <a:cubicBezTo>
                    <a:pt x="49" y="49"/>
                    <a:pt x="46" y="45"/>
                    <a:pt x="41" y="43"/>
                  </a:cubicBezTo>
                  <a:cubicBezTo>
                    <a:pt x="37" y="41"/>
                    <a:pt x="34" y="41"/>
                    <a:pt x="29" y="40"/>
                  </a:cubicBezTo>
                  <a:close/>
                  <a:moveTo>
                    <a:pt x="33" y="26"/>
                  </a:moveTo>
                  <a:cubicBezTo>
                    <a:pt x="35" y="18"/>
                    <a:pt x="33" y="12"/>
                    <a:pt x="28" y="7"/>
                  </a:cubicBezTo>
                  <a:cubicBezTo>
                    <a:pt x="26" y="5"/>
                    <a:pt x="24" y="5"/>
                    <a:pt x="22" y="5"/>
                  </a:cubicBezTo>
                  <a:cubicBezTo>
                    <a:pt x="18" y="5"/>
                    <a:pt x="16" y="7"/>
                    <a:pt x="14" y="10"/>
                  </a:cubicBezTo>
                  <a:cubicBezTo>
                    <a:pt x="13" y="13"/>
                    <a:pt x="14" y="16"/>
                    <a:pt x="16" y="19"/>
                  </a:cubicBezTo>
                  <a:cubicBezTo>
                    <a:pt x="21" y="24"/>
                    <a:pt x="26" y="25"/>
                    <a:pt x="33" y="26"/>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9" name="Freeform 51"/>
            <p:cNvSpPr/>
            <p:nvPr/>
          </p:nvSpPr>
          <p:spPr bwMode="auto">
            <a:xfrm>
              <a:off x="3442833" y="20803004"/>
              <a:ext cx="574138" cy="558409"/>
            </a:xfrm>
            <a:custGeom>
              <a:avLst/>
              <a:gdLst>
                <a:gd name="T0" fmla="*/ 44 w 82"/>
                <a:gd name="T1" fmla="*/ 0 h 80"/>
                <a:gd name="T2" fmla="*/ 57 w 82"/>
                <a:gd name="T3" fmla="*/ 19 h 80"/>
                <a:gd name="T4" fmla="*/ 53 w 82"/>
                <a:gd name="T5" fmla="*/ 18 h 80"/>
                <a:gd name="T6" fmla="*/ 38 w 82"/>
                <a:gd name="T7" fmla="*/ 14 h 80"/>
                <a:gd name="T8" fmla="*/ 21 w 82"/>
                <a:gd name="T9" fmla="*/ 35 h 80"/>
                <a:gd name="T10" fmla="*/ 44 w 82"/>
                <a:gd name="T11" fmla="*/ 68 h 80"/>
                <a:gd name="T12" fmla="*/ 67 w 82"/>
                <a:gd name="T13" fmla="*/ 66 h 80"/>
                <a:gd name="T14" fmla="*/ 68 w 82"/>
                <a:gd name="T15" fmla="*/ 56 h 80"/>
                <a:gd name="T16" fmla="*/ 62 w 82"/>
                <a:gd name="T17" fmla="*/ 48 h 80"/>
                <a:gd name="T18" fmla="*/ 53 w 82"/>
                <a:gd name="T19" fmla="*/ 46 h 80"/>
                <a:gd name="T20" fmla="*/ 50 w 82"/>
                <a:gd name="T21" fmla="*/ 47 h 80"/>
                <a:gd name="T22" fmla="*/ 58 w 82"/>
                <a:gd name="T23" fmla="*/ 40 h 80"/>
                <a:gd name="T24" fmla="*/ 67 w 82"/>
                <a:gd name="T25" fmla="*/ 33 h 80"/>
                <a:gd name="T26" fmla="*/ 75 w 82"/>
                <a:gd name="T27" fmla="*/ 27 h 80"/>
                <a:gd name="T28" fmla="*/ 76 w 82"/>
                <a:gd name="T29" fmla="*/ 28 h 80"/>
                <a:gd name="T30" fmla="*/ 75 w 82"/>
                <a:gd name="T31" fmla="*/ 29 h 80"/>
                <a:gd name="T32" fmla="*/ 75 w 82"/>
                <a:gd name="T33" fmla="*/ 40 h 80"/>
                <a:gd name="T34" fmla="*/ 82 w 82"/>
                <a:gd name="T35" fmla="*/ 50 h 80"/>
                <a:gd name="T36" fmla="*/ 82 w 82"/>
                <a:gd name="T37" fmla="*/ 52 h 80"/>
                <a:gd name="T38" fmla="*/ 49 w 82"/>
                <a:gd name="T39" fmla="*/ 78 h 80"/>
                <a:gd name="T40" fmla="*/ 31 w 82"/>
                <a:gd name="T41" fmla="*/ 76 h 80"/>
                <a:gd name="T42" fmla="*/ 24 w 82"/>
                <a:gd name="T43" fmla="*/ 15 h 80"/>
                <a:gd name="T44" fmla="*/ 36 w 82"/>
                <a:gd name="T45" fmla="*/ 10 h 80"/>
                <a:gd name="T46" fmla="*/ 39 w 82"/>
                <a:gd name="T47" fmla="*/ 9 h 80"/>
                <a:gd name="T48" fmla="*/ 44 w 82"/>
                <a:gd name="T49" fmla="*/ 2 h 80"/>
                <a:gd name="T50" fmla="*/ 44 w 82"/>
                <a:gd name="T51" fmla="*/ 1 h 80"/>
                <a:gd name="T52" fmla="*/ 44 w 82"/>
                <a:gd name="T53" fmla="*/ 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82" h="80">
                  <a:moveTo>
                    <a:pt x="44" y="0"/>
                  </a:moveTo>
                  <a:cubicBezTo>
                    <a:pt x="47" y="2"/>
                    <a:pt x="56" y="14"/>
                    <a:pt x="57" y="19"/>
                  </a:cubicBezTo>
                  <a:cubicBezTo>
                    <a:pt x="56" y="20"/>
                    <a:pt x="55" y="18"/>
                    <a:pt x="53" y="18"/>
                  </a:cubicBezTo>
                  <a:cubicBezTo>
                    <a:pt x="48" y="15"/>
                    <a:pt x="43" y="14"/>
                    <a:pt x="38" y="14"/>
                  </a:cubicBezTo>
                  <a:cubicBezTo>
                    <a:pt x="26" y="14"/>
                    <a:pt x="18" y="23"/>
                    <a:pt x="21" y="35"/>
                  </a:cubicBezTo>
                  <a:cubicBezTo>
                    <a:pt x="25" y="48"/>
                    <a:pt x="33" y="60"/>
                    <a:pt x="44" y="68"/>
                  </a:cubicBezTo>
                  <a:cubicBezTo>
                    <a:pt x="52" y="74"/>
                    <a:pt x="60" y="73"/>
                    <a:pt x="67" y="66"/>
                  </a:cubicBezTo>
                  <a:cubicBezTo>
                    <a:pt x="70" y="63"/>
                    <a:pt x="71" y="60"/>
                    <a:pt x="68" y="56"/>
                  </a:cubicBezTo>
                  <a:cubicBezTo>
                    <a:pt x="66" y="54"/>
                    <a:pt x="64" y="51"/>
                    <a:pt x="62" y="48"/>
                  </a:cubicBezTo>
                  <a:cubicBezTo>
                    <a:pt x="59" y="44"/>
                    <a:pt x="58" y="44"/>
                    <a:pt x="53" y="46"/>
                  </a:cubicBezTo>
                  <a:cubicBezTo>
                    <a:pt x="52" y="47"/>
                    <a:pt x="51" y="47"/>
                    <a:pt x="50" y="47"/>
                  </a:cubicBezTo>
                  <a:cubicBezTo>
                    <a:pt x="52" y="44"/>
                    <a:pt x="55" y="42"/>
                    <a:pt x="58" y="40"/>
                  </a:cubicBezTo>
                  <a:cubicBezTo>
                    <a:pt x="61" y="38"/>
                    <a:pt x="64" y="35"/>
                    <a:pt x="67" y="33"/>
                  </a:cubicBezTo>
                  <a:cubicBezTo>
                    <a:pt x="70" y="31"/>
                    <a:pt x="72" y="29"/>
                    <a:pt x="75" y="27"/>
                  </a:cubicBezTo>
                  <a:cubicBezTo>
                    <a:pt x="76" y="27"/>
                    <a:pt x="76" y="27"/>
                    <a:pt x="76" y="28"/>
                  </a:cubicBezTo>
                  <a:cubicBezTo>
                    <a:pt x="76" y="28"/>
                    <a:pt x="75" y="29"/>
                    <a:pt x="75" y="29"/>
                  </a:cubicBezTo>
                  <a:cubicBezTo>
                    <a:pt x="72" y="34"/>
                    <a:pt x="71" y="36"/>
                    <a:pt x="75" y="40"/>
                  </a:cubicBezTo>
                  <a:cubicBezTo>
                    <a:pt x="77" y="44"/>
                    <a:pt x="80" y="47"/>
                    <a:pt x="82" y="50"/>
                  </a:cubicBezTo>
                  <a:cubicBezTo>
                    <a:pt x="82" y="51"/>
                    <a:pt x="82" y="51"/>
                    <a:pt x="82" y="52"/>
                  </a:cubicBezTo>
                  <a:cubicBezTo>
                    <a:pt x="74" y="64"/>
                    <a:pt x="64" y="74"/>
                    <a:pt x="49" y="78"/>
                  </a:cubicBezTo>
                  <a:cubicBezTo>
                    <a:pt x="43" y="80"/>
                    <a:pt x="37" y="79"/>
                    <a:pt x="31" y="76"/>
                  </a:cubicBezTo>
                  <a:cubicBezTo>
                    <a:pt x="11" y="66"/>
                    <a:pt x="0" y="35"/>
                    <a:pt x="24" y="15"/>
                  </a:cubicBezTo>
                  <a:cubicBezTo>
                    <a:pt x="27" y="13"/>
                    <a:pt x="32" y="12"/>
                    <a:pt x="36" y="10"/>
                  </a:cubicBezTo>
                  <a:cubicBezTo>
                    <a:pt x="37" y="9"/>
                    <a:pt x="38" y="9"/>
                    <a:pt x="39" y="9"/>
                  </a:cubicBezTo>
                  <a:cubicBezTo>
                    <a:pt x="44" y="7"/>
                    <a:pt x="44" y="7"/>
                    <a:pt x="44" y="2"/>
                  </a:cubicBezTo>
                  <a:cubicBezTo>
                    <a:pt x="44" y="2"/>
                    <a:pt x="44" y="2"/>
                    <a:pt x="44" y="1"/>
                  </a:cubicBezTo>
                  <a:cubicBezTo>
                    <a:pt x="44" y="1"/>
                    <a:pt x="44" y="1"/>
                    <a:pt x="44" y="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0" name="Freeform 52"/>
            <p:cNvSpPr/>
            <p:nvPr/>
          </p:nvSpPr>
          <p:spPr bwMode="auto">
            <a:xfrm>
              <a:off x="5141653" y="20291785"/>
              <a:ext cx="456165" cy="495489"/>
            </a:xfrm>
            <a:custGeom>
              <a:avLst/>
              <a:gdLst>
                <a:gd name="T0" fmla="*/ 58 w 65"/>
                <a:gd name="T1" fmla="*/ 69 h 70"/>
                <a:gd name="T2" fmla="*/ 53 w 65"/>
                <a:gd name="T3" fmla="*/ 66 h 70"/>
                <a:gd name="T4" fmla="*/ 25 w 65"/>
                <a:gd name="T5" fmla="*/ 31 h 70"/>
                <a:gd name="T6" fmla="*/ 13 w 65"/>
                <a:gd name="T7" fmla="*/ 17 h 70"/>
                <a:gd name="T8" fmla="*/ 12 w 65"/>
                <a:gd name="T9" fmla="*/ 21 h 70"/>
                <a:gd name="T10" fmla="*/ 12 w 65"/>
                <a:gd name="T11" fmla="*/ 56 h 70"/>
                <a:gd name="T12" fmla="*/ 20 w 65"/>
                <a:gd name="T13" fmla="*/ 66 h 70"/>
                <a:gd name="T14" fmla="*/ 21 w 65"/>
                <a:gd name="T15" fmla="*/ 68 h 70"/>
                <a:gd name="T16" fmla="*/ 0 w 65"/>
                <a:gd name="T17" fmla="*/ 68 h 70"/>
                <a:gd name="T18" fmla="*/ 3 w 65"/>
                <a:gd name="T19" fmla="*/ 66 h 70"/>
                <a:gd name="T20" fmla="*/ 9 w 65"/>
                <a:gd name="T21" fmla="*/ 58 h 70"/>
                <a:gd name="T22" fmla="*/ 9 w 65"/>
                <a:gd name="T23" fmla="*/ 14 h 70"/>
                <a:gd name="T24" fmla="*/ 6 w 65"/>
                <a:gd name="T25" fmla="*/ 8 h 70"/>
                <a:gd name="T26" fmla="*/ 0 w 65"/>
                <a:gd name="T27" fmla="*/ 2 h 70"/>
                <a:gd name="T28" fmla="*/ 10 w 65"/>
                <a:gd name="T29" fmla="*/ 1 h 70"/>
                <a:gd name="T30" fmla="*/ 27 w 65"/>
                <a:gd name="T31" fmla="*/ 9 h 70"/>
                <a:gd name="T32" fmla="*/ 50 w 65"/>
                <a:gd name="T33" fmla="*/ 39 h 70"/>
                <a:gd name="T34" fmla="*/ 54 w 65"/>
                <a:gd name="T35" fmla="*/ 42 h 70"/>
                <a:gd name="T36" fmla="*/ 54 w 65"/>
                <a:gd name="T37" fmla="*/ 38 h 70"/>
                <a:gd name="T38" fmla="*/ 54 w 65"/>
                <a:gd name="T39" fmla="*/ 15 h 70"/>
                <a:gd name="T40" fmla="*/ 46 w 65"/>
                <a:gd name="T41" fmla="*/ 3 h 70"/>
                <a:gd name="T42" fmla="*/ 45 w 65"/>
                <a:gd name="T43" fmla="*/ 3 h 70"/>
                <a:gd name="T44" fmla="*/ 65 w 65"/>
                <a:gd name="T45" fmla="*/ 2 h 70"/>
                <a:gd name="T46" fmla="*/ 63 w 65"/>
                <a:gd name="T47" fmla="*/ 4 h 70"/>
                <a:gd name="T48" fmla="*/ 58 w 65"/>
                <a:gd name="T49" fmla="*/ 12 h 70"/>
                <a:gd name="T50" fmla="*/ 58 w 65"/>
                <a:gd name="T51" fmla="*/ 26 h 70"/>
                <a:gd name="T52" fmla="*/ 58 w 65"/>
                <a:gd name="T53" fmla="*/ 64 h 70"/>
                <a:gd name="T54" fmla="*/ 58 w 65"/>
                <a:gd name="T55"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 h="70">
                  <a:moveTo>
                    <a:pt x="58" y="69"/>
                  </a:moveTo>
                  <a:cubicBezTo>
                    <a:pt x="54" y="70"/>
                    <a:pt x="54" y="68"/>
                    <a:pt x="53" y="66"/>
                  </a:cubicBezTo>
                  <a:cubicBezTo>
                    <a:pt x="43" y="55"/>
                    <a:pt x="34" y="43"/>
                    <a:pt x="25" y="31"/>
                  </a:cubicBezTo>
                  <a:cubicBezTo>
                    <a:pt x="21" y="27"/>
                    <a:pt x="17" y="22"/>
                    <a:pt x="13" y="17"/>
                  </a:cubicBezTo>
                  <a:cubicBezTo>
                    <a:pt x="13" y="19"/>
                    <a:pt x="12" y="20"/>
                    <a:pt x="12" y="21"/>
                  </a:cubicBezTo>
                  <a:cubicBezTo>
                    <a:pt x="12" y="33"/>
                    <a:pt x="12" y="44"/>
                    <a:pt x="12" y="56"/>
                  </a:cubicBezTo>
                  <a:cubicBezTo>
                    <a:pt x="12" y="63"/>
                    <a:pt x="13" y="64"/>
                    <a:pt x="20" y="66"/>
                  </a:cubicBezTo>
                  <a:cubicBezTo>
                    <a:pt x="20" y="67"/>
                    <a:pt x="21" y="67"/>
                    <a:pt x="21" y="68"/>
                  </a:cubicBezTo>
                  <a:cubicBezTo>
                    <a:pt x="18" y="69"/>
                    <a:pt x="5" y="69"/>
                    <a:pt x="0" y="68"/>
                  </a:cubicBezTo>
                  <a:cubicBezTo>
                    <a:pt x="1" y="67"/>
                    <a:pt x="2" y="66"/>
                    <a:pt x="3" y="66"/>
                  </a:cubicBezTo>
                  <a:cubicBezTo>
                    <a:pt x="7" y="65"/>
                    <a:pt x="9" y="63"/>
                    <a:pt x="9" y="58"/>
                  </a:cubicBezTo>
                  <a:cubicBezTo>
                    <a:pt x="9" y="44"/>
                    <a:pt x="9" y="29"/>
                    <a:pt x="9" y="14"/>
                  </a:cubicBezTo>
                  <a:cubicBezTo>
                    <a:pt x="9" y="11"/>
                    <a:pt x="7" y="9"/>
                    <a:pt x="6" y="8"/>
                  </a:cubicBezTo>
                  <a:cubicBezTo>
                    <a:pt x="4" y="6"/>
                    <a:pt x="2" y="4"/>
                    <a:pt x="0" y="2"/>
                  </a:cubicBezTo>
                  <a:cubicBezTo>
                    <a:pt x="4" y="1"/>
                    <a:pt x="7" y="2"/>
                    <a:pt x="10" y="1"/>
                  </a:cubicBezTo>
                  <a:cubicBezTo>
                    <a:pt x="18" y="0"/>
                    <a:pt x="22" y="3"/>
                    <a:pt x="27" y="9"/>
                  </a:cubicBezTo>
                  <a:cubicBezTo>
                    <a:pt x="34" y="19"/>
                    <a:pt x="42" y="29"/>
                    <a:pt x="50" y="39"/>
                  </a:cubicBezTo>
                  <a:cubicBezTo>
                    <a:pt x="51" y="40"/>
                    <a:pt x="52" y="41"/>
                    <a:pt x="54" y="42"/>
                  </a:cubicBezTo>
                  <a:cubicBezTo>
                    <a:pt x="54" y="41"/>
                    <a:pt x="54" y="39"/>
                    <a:pt x="54" y="38"/>
                  </a:cubicBezTo>
                  <a:cubicBezTo>
                    <a:pt x="54" y="30"/>
                    <a:pt x="54" y="23"/>
                    <a:pt x="54" y="15"/>
                  </a:cubicBezTo>
                  <a:cubicBezTo>
                    <a:pt x="54" y="9"/>
                    <a:pt x="53" y="4"/>
                    <a:pt x="46" y="3"/>
                  </a:cubicBezTo>
                  <a:cubicBezTo>
                    <a:pt x="46" y="3"/>
                    <a:pt x="45" y="3"/>
                    <a:pt x="45" y="3"/>
                  </a:cubicBezTo>
                  <a:cubicBezTo>
                    <a:pt x="48" y="1"/>
                    <a:pt x="61" y="1"/>
                    <a:pt x="65" y="2"/>
                  </a:cubicBezTo>
                  <a:cubicBezTo>
                    <a:pt x="64" y="3"/>
                    <a:pt x="64" y="3"/>
                    <a:pt x="63" y="4"/>
                  </a:cubicBezTo>
                  <a:cubicBezTo>
                    <a:pt x="59" y="5"/>
                    <a:pt x="57" y="8"/>
                    <a:pt x="58" y="12"/>
                  </a:cubicBezTo>
                  <a:cubicBezTo>
                    <a:pt x="58" y="17"/>
                    <a:pt x="58" y="22"/>
                    <a:pt x="58" y="26"/>
                  </a:cubicBezTo>
                  <a:cubicBezTo>
                    <a:pt x="58" y="39"/>
                    <a:pt x="58" y="51"/>
                    <a:pt x="58" y="64"/>
                  </a:cubicBezTo>
                  <a:cubicBezTo>
                    <a:pt x="58" y="66"/>
                    <a:pt x="58" y="67"/>
                    <a:pt x="58" y="69"/>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Freeform 53"/>
            <p:cNvSpPr>
              <a:spLocks noEditPoints="1"/>
            </p:cNvSpPr>
            <p:nvPr/>
          </p:nvSpPr>
          <p:spPr bwMode="auto">
            <a:xfrm>
              <a:off x="5700062" y="26009575"/>
              <a:ext cx="353921" cy="503354"/>
            </a:xfrm>
            <a:custGeom>
              <a:avLst/>
              <a:gdLst>
                <a:gd name="T0" fmla="*/ 9 w 50"/>
                <a:gd name="T1" fmla="*/ 71 h 71"/>
                <a:gd name="T2" fmla="*/ 31 w 50"/>
                <a:gd name="T3" fmla="*/ 41 h 71"/>
                <a:gd name="T4" fmla="*/ 23 w 50"/>
                <a:gd name="T5" fmla="*/ 44 h 71"/>
                <a:gd name="T6" fmla="*/ 3 w 50"/>
                <a:gd name="T7" fmla="*/ 33 h 71"/>
                <a:gd name="T8" fmla="*/ 3 w 50"/>
                <a:gd name="T9" fmla="*/ 13 h 71"/>
                <a:gd name="T10" fmla="*/ 21 w 50"/>
                <a:gd name="T11" fmla="*/ 1 h 71"/>
                <a:gd name="T12" fmla="*/ 41 w 50"/>
                <a:gd name="T13" fmla="*/ 11 h 71"/>
                <a:gd name="T14" fmla="*/ 34 w 50"/>
                <a:gd name="T15" fmla="*/ 59 h 71"/>
                <a:gd name="T16" fmla="*/ 9 w 50"/>
                <a:gd name="T17" fmla="*/ 71 h 71"/>
                <a:gd name="T18" fmla="*/ 31 w 50"/>
                <a:gd name="T19" fmla="*/ 32 h 71"/>
                <a:gd name="T20" fmla="*/ 32 w 50"/>
                <a:gd name="T21" fmla="*/ 32 h 71"/>
                <a:gd name="T22" fmla="*/ 28 w 50"/>
                <a:gd name="T23" fmla="*/ 12 h 71"/>
                <a:gd name="T24" fmla="*/ 25 w 50"/>
                <a:gd name="T25" fmla="*/ 6 h 71"/>
                <a:gd name="T26" fmla="*/ 19 w 50"/>
                <a:gd name="T27" fmla="*/ 3 h 71"/>
                <a:gd name="T28" fmla="*/ 15 w 50"/>
                <a:gd name="T29" fmla="*/ 8 h 71"/>
                <a:gd name="T30" fmla="*/ 14 w 50"/>
                <a:gd name="T31" fmla="*/ 10 h 71"/>
                <a:gd name="T32" fmla="*/ 18 w 50"/>
                <a:gd name="T33" fmla="*/ 32 h 71"/>
                <a:gd name="T34" fmla="*/ 21 w 50"/>
                <a:gd name="T35" fmla="*/ 37 h 71"/>
                <a:gd name="T36" fmla="*/ 29 w 50"/>
                <a:gd name="T37" fmla="*/ 39 h 71"/>
                <a:gd name="T38" fmla="*/ 31 w 50"/>
                <a:gd name="T39" fmla="*/ 33 h 71"/>
                <a:gd name="T40" fmla="*/ 31 w 50"/>
                <a:gd name="T41" fmla="*/ 32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0" h="71">
                  <a:moveTo>
                    <a:pt x="9" y="71"/>
                  </a:moveTo>
                  <a:cubicBezTo>
                    <a:pt x="22" y="66"/>
                    <a:pt x="29" y="55"/>
                    <a:pt x="31" y="41"/>
                  </a:cubicBezTo>
                  <a:cubicBezTo>
                    <a:pt x="28" y="42"/>
                    <a:pt x="26" y="43"/>
                    <a:pt x="23" y="44"/>
                  </a:cubicBezTo>
                  <a:cubicBezTo>
                    <a:pt x="14" y="46"/>
                    <a:pt x="7" y="42"/>
                    <a:pt x="3" y="33"/>
                  </a:cubicBezTo>
                  <a:cubicBezTo>
                    <a:pt x="0" y="26"/>
                    <a:pt x="1" y="19"/>
                    <a:pt x="3" y="13"/>
                  </a:cubicBezTo>
                  <a:cubicBezTo>
                    <a:pt x="7" y="5"/>
                    <a:pt x="13" y="1"/>
                    <a:pt x="21" y="1"/>
                  </a:cubicBezTo>
                  <a:cubicBezTo>
                    <a:pt x="29" y="0"/>
                    <a:pt x="36" y="3"/>
                    <a:pt x="41" y="11"/>
                  </a:cubicBezTo>
                  <a:cubicBezTo>
                    <a:pt x="50" y="26"/>
                    <a:pt x="47" y="47"/>
                    <a:pt x="34" y="59"/>
                  </a:cubicBezTo>
                  <a:cubicBezTo>
                    <a:pt x="28" y="65"/>
                    <a:pt x="17" y="70"/>
                    <a:pt x="9" y="71"/>
                  </a:cubicBezTo>
                  <a:close/>
                  <a:moveTo>
                    <a:pt x="31" y="32"/>
                  </a:moveTo>
                  <a:cubicBezTo>
                    <a:pt x="31" y="32"/>
                    <a:pt x="31" y="32"/>
                    <a:pt x="32" y="32"/>
                  </a:cubicBezTo>
                  <a:cubicBezTo>
                    <a:pt x="30" y="25"/>
                    <a:pt x="29" y="19"/>
                    <a:pt x="28" y="12"/>
                  </a:cubicBezTo>
                  <a:cubicBezTo>
                    <a:pt x="27" y="10"/>
                    <a:pt x="26" y="8"/>
                    <a:pt x="25" y="6"/>
                  </a:cubicBezTo>
                  <a:cubicBezTo>
                    <a:pt x="24" y="4"/>
                    <a:pt x="22" y="3"/>
                    <a:pt x="19" y="3"/>
                  </a:cubicBezTo>
                  <a:cubicBezTo>
                    <a:pt x="17" y="4"/>
                    <a:pt x="15" y="5"/>
                    <a:pt x="15" y="8"/>
                  </a:cubicBezTo>
                  <a:cubicBezTo>
                    <a:pt x="15" y="9"/>
                    <a:pt x="14" y="10"/>
                    <a:pt x="14" y="10"/>
                  </a:cubicBezTo>
                  <a:cubicBezTo>
                    <a:pt x="15" y="18"/>
                    <a:pt x="16" y="25"/>
                    <a:pt x="18" y="32"/>
                  </a:cubicBezTo>
                  <a:cubicBezTo>
                    <a:pt x="19" y="34"/>
                    <a:pt x="20" y="35"/>
                    <a:pt x="21" y="37"/>
                  </a:cubicBezTo>
                  <a:cubicBezTo>
                    <a:pt x="23" y="39"/>
                    <a:pt x="25" y="39"/>
                    <a:pt x="29" y="39"/>
                  </a:cubicBezTo>
                  <a:cubicBezTo>
                    <a:pt x="32" y="38"/>
                    <a:pt x="31" y="35"/>
                    <a:pt x="31" y="33"/>
                  </a:cubicBezTo>
                  <a:cubicBezTo>
                    <a:pt x="31" y="33"/>
                    <a:pt x="31" y="32"/>
                    <a:pt x="31"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2" name="Freeform 54"/>
            <p:cNvSpPr/>
            <p:nvPr/>
          </p:nvSpPr>
          <p:spPr bwMode="auto">
            <a:xfrm>
              <a:off x="4323703" y="20386164"/>
              <a:ext cx="471894" cy="534814"/>
            </a:xfrm>
            <a:custGeom>
              <a:avLst/>
              <a:gdLst>
                <a:gd name="T0" fmla="*/ 42 w 68"/>
                <a:gd name="T1" fmla="*/ 7 h 77"/>
                <a:gd name="T2" fmla="*/ 62 w 68"/>
                <a:gd name="T3" fmla="*/ 0 h 77"/>
                <a:gd name="T4" fmla="*/ 60 w 68"/>
                <a:gd name="T5" fmla="*/ 3 h 77"/>
                <a:gd name="T6" fmla="*/ 57 w 68"/>
                <a:gd name="T7" fmla="*/ 12 h 77"/>
                <a:gd name="T8" fmla="*/ 65 w 68"/>
                <a:gd name="T9" fmla="*/ 40 h 77"/>
                <a:gd name="T10" fmla="*/ 67 w 68"/>
                <a:gd name="T11" fmla="*/ 55 h 77"/>
                <a:gd name="T12" fmla="*/ 62 w 68"/>
                <a:gd name="T13" fmla="*/ 68 h 77"/>
                <a:gd name="T14" fmla="*/ 34 w 68"/>
                <a:gd name="T15" fmla="*/ 76 h 77"/>
                <a:gd name="T16" fmla="*/ 21 w 68"/>
                <a:gd name="T17" fmla="*/ 66 h 77"/>
                <a:gd name="T18" fmla="*/ 19 w 68"/>
                <a:gd name="T19" fmla="*/ 60 h 77"/>
                <a:gd name="T20" fmla="*/ 10 w 68"/>
                <a:gd name="T21" fmla="*/ 27 h 77"/>
                <a:gd name="T22" fmla="*/ 9 w 68"/>
                <a:gd name="T23" fmla="*/ 25 h 77"/>
                <a:gd name="T24" fmla="*/ 2 w 68"/>
                <a:gd name="T25" fmla="*/ 20 h 77"/>
                <a:gd name="T26" fmla="*/ 0 w 68"/>
                <a:gd name="T27" fmla="*/ 19 h 77"/>
                <a:gd name="T28" fmla="*/ 27 w 68"/>
                <a:gd name="T29" fmla="*/ 10 h 77"/>
                <a:gd name="T30" fmla="*/ 30 w 68"/>
                <a:gd name="T31" fmla="*/ 10 h 77"/>
                <a:gd name="T32" fmla="*/ 30 w 68"/>
                <a:gd name="T33" fmla="*/ 11 h 77"/>
                <a:gd name="T34" fmla="*/ 27 w 68"/>
                <a:gd name="T35" fmla="*/ 12 h 77"/>
                <a:gd name="T36" fmla="*/ 24 w 68"/>
                <a:gd name="T37" fmla="*/ 20 h 77"/>
                <a:gd name="T38" fmla="*/ 34 w 68"/>
                <a:gd name="T39" fmla="*/ 59 h 77"/>
                <a:gd name="T40" fmla="*/ 35 w 68"/>
                <a:gd name="T41" fmla="*/ 61 h 77"/>
                <a:gd name="T42" fmla="*/ 50 w 68"/>
                <a:gd name="T43" fmla="*/ 70 h 77"/>
                <a:gd name="T44" fmla="*/ 64 w 68"/>
                <a:gd name="T45" fmla="*/ 55 h 77"/>
                <a:gd name="T46" fmla="*/ 63 w 68"/>
                <a:gd name="T47" fmla="*/ 45 h 77"/>
                <a:gd name="T48" fmla="*/ 54 w 68"/>
                <a:gd name="T49" fmla="*/ 15 h 77"/>
                <a:gd name="T50" fmla="*/ 44 w 68"/>
                <a:gd name="T51" fmla="*/ 7 h 77"/>
                <a:gd name="T52" fmla="*/ 42 w 68"/>
                <a:gd name="T53"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7">
                  <a:moveTo>
                    <a:pt x="42" y="7"/>
                  </a:moveTo>
                  <a:cubicBezTo>
                    <a:pt x="45" y="4"/>
                    <a:pt x="57" y="1"/>
                    <a:pt x="62" y="0"/>
                  </a:cubicBezTo>
                  <a:cubicBezTo>
                    <a:pt x="61" y="1"/>
                    <a:pt x="61" y="2"/>
                    <a:pt x="60" y="3"/>
                  </a:cubicBezTo>
                  <a:cubicBezTo>
                    <a:pt x="57" y="5"/>
                    <a:pt x="56" y="8"/>
                    <a:pt x="57" y="12"/>
                  </a:cubicBezTo>
                  <a:cubicBezTo>
                    <a:pt x="60" y="21"/>
                    <a:pt x="63" y="31"/>
                    <a:pt x="65" y="40"/>
                  </a:cubicBezTo>
                  <a:cubicBezTo>
                    <a:pt x="66" y="45"/>
                    <a:pt x="67" y="50"/>
                    <a:pt x="67" y="55"/>
                  </a:cubicBezTo>
                  <a:cubicBezTo>
                    <a:pt x="68" y="61"/>
                    <a:pt x="66" y="65"/>
                    <a:pt x="62" y="68"/>
                  </a:cubicBezTo>
                  <a:cubicBezTo>
                    <a:pt x="54" y="74"/>
                    <a:pt x="44" y="77"/>
                    <a:pt x="34" y="76"/>
                  </a:cubicBezTo>
                  <a:cubicBezTo>
                    <a:pt x="28" y="75"/>
                    <a:pt x="24" y="72"/>
                    <a:pt x="21" y="66"/>
                  </a:cubicBezTo>
                  <a:cubicBezTo>
                    <a:pt x="20" y="64"/>
                    <a:pt x="19" y="62"/>
                    <a:pt x="19" y="60"/>
                  </a:cubicBezTo>
                  <a:cubicBezTo>
                    <a:pt x="16" y="49"/>
                    <a:pt x="13" y="38"/>
                    <a:pt x="10" y="27"/>
                  </a:cubicBezTo>
                  <a:cubicBezTo>
                    <a:pt x="10" y="27"/>
                    <a:pt x="9" y="26"/>
                    <a:pt x="9" y="25"/>
                  </a:cubicBezTo>
                  <a:cubicBezTo>
                    <a:pt x="8" y="22"/>
                    <a:pt x="6" y="20"/>
                    <a:pt x="2" y="20"/>
                  </a:cubicBezTo>
                  <a:cubicBezTo>
                    <a:pt x="1" y="20"/>
                    <a:pt x="1" y="20"/>
                    <a:pt x="0" y="19"/>
                  </a:cubicBezTo>
                  <a:cubicBezTo>
                    <a:pt x="8" y="15"/>
                    <a:pt x="18" y="13"/>
                    <a:pt x="27" y="10"/>
                  </a:cubicBezTo>
                  <a:cubicBezTo>
                    <a:pt x="28" y="10"/>
                    <a:pt x="29" y="10"/>
                    <a:pt x="30" y="10"/>
                  </a:cubicBezTo>
                  <a:cubicBezTo>
                    <a:pt x="30" y="10"/>
                    <a:pt x="30" y="10"/>
                    <a:pt x="30" y="11"/>
                  </a:cubicBezTo>
                  <a:cubicBezTo>
                    <a:pt x="29" y="11"/>
                    <a:pt x="28" y="12"/>
                    <a:pt x="27" y="12"/>
                  </a:cubicBezTo>
                  <a:cubicBezTo>
                    <a:pt x="24" y="14"/>
                    <a:pt x="23" y="16"/>
                    <a:pt x="24" y="20"/>
                  </a:cubicBezTo>
                  <a:cubicBezTo>
                    <a:pt x="27" y="33"/>
                    <a:pt x="31" y="46"/>
                    <a:pt x="34" y="59"/>
                  </a:cubicBezTo>
                  <a:cubicBezTo>
                    <a:pt x="35" y="60"/>
                    <a:pt x="35" y="60"/>
                    <a:pt x="35" y="61"/>
                  </a:cubicBezTo>
                  <a:cubicBezTo>
                    <a:pt x="38" y="68"/>
                    <a:pt x="43" y="71"/>
                    <a:pt x="50" y="70"/>
                  </a:cubicBezTo>
                  <a:cubicBezTo>
                    <a:pt x="59" y="68"/>
                    <a:pt x="64" y="63"/>
                    <a:pt x="64" y="55"/>
                  </a:cubicBezTo>
                  <a:cubicBezTo>
                    <a:pt x="64" y="51"/>
                    <a:pt x="63" y="48"/>
                    <a:pt x="63" y="45"/>
                  </a:cubicBezTo>
                  <a:cubicBezTo>
                    <a:pt x="60" y="35"/>
                    <a:pt x="57" y="25"/>
                    <a:pt x="54" y="15"/>
                  </a:cubicBezTo>
                  <a:cubicBezTo>
                    <a:pt x="52" y="8"/>
                    <a:pt x="51" y="7"/>
                    <a:pt x="44" y="7"/>
                  </a:cubicBezTo>
                  <a:cubicBezTo>
                    <a:pt x="43" y="7"/>
                    <a:pt x="43" y="7"/>
                    <a:pt x="42" y="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3" name="Freeform 55"/>
            <p:cNvSpPr/>
            <p:nvPr/>
          </p:nvSpPr>
          <p:spPr bwMode="auto">
            <a:xfrm>
              <a:off x="7894371" y="22195094"/>
              <a:ext cx="550543" cy="440435"/>
            </a:xfrm>
            <a:custGeom>
              <a:avLst/>
              <a:gdLst>
                <a:gd name="T0" fmla="*/ 0 w 79"/>
                <a:gd name="T1" fmla="*/ 22 h 63"/>
                <a:gd name="T2" fmla="*/ 20 w 79"/>
                <a:gd name="T3" fmla="*/ 13 h 63"/>
                <a:gd name="T4" fmla="*/ 20 w 79"/>
                <a:gd name="T5" fmla="*/ 17 h 63"/>
                <a:gd name="T6" fmla="*/ 12 w 79"/>
                <a:gd name="T7" fmla="*/ 26 h 63"/>
                <a:gd name="T8" fmla="*/ 13 w 79"/>
                <a:gd name="T9" fmla="*/ 46 h 63"/>
                <a:gd name="T10" fmla="*/ 24 w 79"/>
                <a:gd name="T11" fmla="*/ 50 h 63"/>
                <a:gd name="T12" fmla="*/ 32 w 79"/>
                <a:gd name="T13" fmla="*/ 42 h 63"/>
                <a:gd name="T14" fmla="*/ 32 w 79"/>
                <a:gd name="T15" fmla="*/ 35 h 63"/>
                <a:gd name="T16" fmla="*/ 35 w 79"/>
                <a:gd name="T17" fmla="*/ 14 h 63"/>
                <a:gd name="T18" fmla="*/ 51 w 79"/>
                <a:gd name="T19" fmla="*/ 1 h 63"/>
                <a:gd name="T20" fmla="*/ 66 w 79"/>
                <a:gd name="T21" fmla="*/ 7 h 63"/>
                <a:gd name="T22" fmla="*/ 73 w 79"/>
                <a:gd name="T23" fmla="*/ 24 h 63"/>
                <a:gd name="T24" fmla="*/ 73 w 79"/>
                <a:gd name="T25" fmla="*/ 28 h 63"/>
                <a:gd name="T26" fmla="*/ 76 w 79"/>
                <a:gd name="T27" fmla="*/ 32 h 63"/>
                <a:gd name="T28" fmla="*/ 79 w 79"/>
                <a:gd name="T29" fmla="*/ 34 h 63"/>
                <a:gd name="T30" fmla="*/ 59 w 79"/>
                <a:gd name="T31" fmla="*/ 42 h 63"/>
                <a:gd name="T32" fmla="*/ 62 w 79"/>
                <a:gd name="T33" fmla="*/ 38 h 63"/>
                <a:gd name="T34" fmla="*/ 69 w 79"/>
                <a:gd name="T35" fmla="*/ 26 h 63"/>
                <a:gd name="T36" fmla="*/ 65 w 79"/>
                <a:gd name="T37" fmla="*/ 12 h 63"/>
                <a:gd name="T38" fmla="*/ 50 w 79"/>
                <a:gd name="T39" fmla="*/ 14 h 63"/>
                <a:gd name="T40" fmla="*/ 49 w 79"/>
                <a:gd name="T41" fmla="*/ 21 h 63"/>
                <a:gd name="T42" fmla="*/ 48 w 79"/>
                <a:gd name="T43" fmla="*/ 39 h 63"/>
                <a:gd name="T44" fmla="*/ 45 w 79"/>
                <a:gd name="T45" fmla="*/ 50 h 63"/>
                <a:gd name="T46" fmla="*/ 15 w 79"/>
                <a:gd name="T47" fmla="*/ 53 h 63"/>
                <a:gd name="T48" fmla="*/ 7 w 79"/>
                <a:gd name="T49" fmla="*/ 34 h 63"/>
                <a:gd name="T50" fmla="*/ 0 w 79"/>
                <a:gd name="T51" fmla="*/ 2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9" h="63">
                  <a:moveTo>
                    <a:pt x="0" y="22"/>
                  </a:moveTo>
                  <a:cubicBezTo>
                    <a:pt x="7" y="19"/>
                    <a:pt x="14" y="16"/>
                    <a:pt x="20" y="13"/>
                  </a:cubicBezTo>
                  <a:cubicBezTo>
                    <a:pt x="22" y="15"/>
                    <a:pt x="21" y="16"/>
                    <a:pt x="20" y="17"/>
                  </a:cubicBezTo>
                  <a:cubicBezTo>
                    <a:pt x="17" y="20"/>
                    <a:pt x="14" y="23"/>
                    <a:pt x="12" y="26"/>
                  </a:cubicBezTo>
                  <a:cubicBezTo>
                    <a:pt x="8" y="33"/>
                    <a:pt x="9" y="39"/>
                    <a:pt x="13" y="46"/>
                  </a:cubicBezTo>
                  <a:cubicBezTo>
                    <a:pt x="16" y="50"/>
                    <a:pt x="19" y="51"/>
                    <a:pt x="24" y="50"/>
                  </a:cubicBezTo>
                  <a:cubicBezTo>
                    <a:pt x="28" y="49"/>
                    <a:pt x="31" y="46"/>
                    <a:pt x="32" y="42"/>
                  </a:cubicBezTo>
                  <a:cubicBezTo>
                    <a:pt x="32" y="40"/>
                    <a:pt x="32" y="37"/>
                    <a:pt x="32" y="35"/>
                  </a:cubicBezTo>
                  <a:cubicBezTo>
                    <a:pt x="33" y="28"/>
                    <a:pt x="33" y="21"/>
                    <a:pt x="35" y="14"/>
                  </a:cubicBezTo>
                  <a:cubicBezTo>
                    <a:pt x="37" y="6"/>
                    <a:pt x="43" y="2"/>
                    <a:pt x="51" y="1"/>
                  </a:cubicBezTo>
                  <a:cubicBezTo>
                    <a:pt x="57" y="0"/>
                    <a:pt x="62" y="3"/>
                    <a:pt x="66" y="7"/>
                  </a:cubicBezTo>
                  <a:cubicBezTo>
                    <a:pt x="70" y="12"/>
                    <a:pt x="72" y="18"/>
                    <a:pt x="73" y="24"/>
                  </a:cubicBezTo>
                  <a:cubicBezTo>
                    <a:pt x="73" y="26"/>
                    <a:pt x="73" y="27"/>
                    <a:pt x="73" y="28"/>
                  </a:cubicBezTo>
                  <a:cubicBezTo>
                    <a:pt x="73" y="30"/>
                    <a:pt x="74" y="32"/>
                    <a:pt x="76" y="32"/>
                  </a:cubicBezTo>
                  <a:cubicBezTo>
                    <a:pt x="77" y="32"/>
                    <a:pt x="78" y="33"/>
                    <a:pt x="79" y="34"/>
                  </a:cubicBezTo>
                  <a:cubicBezTo>
                    <a:pt x="75" y="37"/>
                    <a:pt x="63" y="42"/>
                    <a:pt x="59" y="42"/>
                  </a:cubicBezTo>
                  <a:cubicBezTo>
                    <a:pt x="60" y="40"/>
                    <a:pt x="61" y="39"/>
                    <a:pt x="62" y="38"/>
                  </a:cubicBezTo>
                  <a:cubicBezTo>
                    <a:pt x="65" y="34"/>
                    <a:pt x="68" y="31"/>
                    <a:pt x="69" y="26"/>
                  </a:cubicBezTo>
                  <a:cubicBezTo>
                    <a:pt x="70" y="21"/>
                    <a:pt x="69" y="16"/>
                    <a:pt x="65" y="12"/>
                  </a:cubicBezTo>
                  <a:cubicBezTo>
                    <a:pt x="61" y="7"/>
                    <a:pt x="53" y="8"/>
                    <a:pt x="50" y="14"/>
                  </a:cubicBezTo>
                  <a:cubicBezTo>
                    <a:pt x="49" y="16"/>
                    <a:pt x="49" y="19"/>
                    <a:pt x="49" y="21"/>
                  </a:cubicBezTo>
                  <a:cubicBezTo>
                    <a:pt x="48" y="27"/>
                    <a:pt x="49" y="33"/>
                    <a:pt x="48" y="39"/>
                  </a:cubicBezTo>
                  <a:cubicBezTo>
                    <a:pt x="47" y="42"/>
                    <a:pt x="47" y="46"/>
                    <a:pt x="45" y="50"/>
                  </a:cubicBezTo>
                  <a:cubicBezTo>
                    <a:pt x="39" y="60"/>
                    <a:pt x="24" y="63"/>
                    <a:pt x="15" y="53"/>
                  </a:cubicBezTo>
                  <a:cubicBezTo>
                    <a:pt x="11" y="47"/>
                    <a:pt x="8" y="41"/>
                    <a:pt x="7" y="34"/>
                  </a:cubicBezTo>
                  <a:cubicBezTo>
                    <a:pt x="5" y="27"/>
                    <a:pt x="5" y="27"/>
                    <a:pt x="0" y="2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4" name="Freeform 56"/>
            <p:cNvSpPr/>
            <p:nvPr/>
          </p:nvSpPr>
          <p:spPr bwMode="auto">
            <a:xfrm>
              <a:off x="7902235" y="24263565"/>
              <a:ext cx="542679" cy="503354"/>
            </a:xfrm>
            <a:custGeom>
              <a:avLst/>
              <a:gdLst>
                <a:gd name="T0" fmla="*/ 64 w 77"/>
                <a:gd name="T1" fmla="*/ 40 h 72"/>
                <a:gd name="T2" fmla="*/ 65 w 77"/>
                <a:gd name="T3" fmla="*/ 37 h 72"/>
                <a:gd name="T4" fmla="*/ 59 w 77"/>
                <a:gd name="T5" fmla="*/ 30 h 72"/>
                <a:gd name="T6" fmla="*/ 45 w 77"/>
                <a:gd name="T7" fmla="*/ 32 h 72"/>
                <a:gd name="T8" fmla="*/ 37 w 77"/>
                <a:gd name="T9" fmla="*/ 32 h 72"/>
                <a:gd name="T10" fmla="*/ 33 w 77"/>
                <a:gd name="T11" fmla="*/ 33 h 72"/>
                <a:gd name="T12" fmla="*/ 39 w 77"/>
                <a:gd name="T13" fmla="*/ 41 h 72"/>
                <a:gd name="T14" fmla="*/ 47 w 77"/>
                <a:gd name="T15" fmla="*/ 52 h 72"/>
                <a:gd name="T16" fmla="*/ 50 w 77"/>
                <a:gd name="T17" fmla="*/ 56 h 72"/>
                <a:gd name="T18" fmla="*/ 57 w 77"/>
                <a:gd name="T19" fmla="*/ 55 h 72"/>
                <a:gd name="T20" fmla="*/ 60 w 77"/>
                <a:gd name="T21" fmla="*/ 51 h 72"/>
                <a:gd name="T22" fmla="*/ 53 w 77"/>
                <a:gd name="T23" fmla="*/ 72 h 72"/>
                <a:gd name="T24" fmla="*/ 52 w 77"/>
                <a:gd name="T25" fmla="*/ 71 h 72"/>
                <a:gd name="T26" fmla="*/ 48 w 77"/>
                <a:gd name="T27" fmla="*/ 60 h 72"/>
                <a:gd name="T28" fmla="*/ 31 w 77"/>
                <a:gd name="T29" fmla="*/ 37 h 72"/>
                <a:gd name="T30" fmla="*/ 26 w 77"/>
                <a:gd name="T31" fmla="*/ 33 h 72"/>
                <a:gd name="T32" fmla="*/ 13 w 77"/>
                <a:gd name="T33" fmla="*/ 27 h 72"/>
                <a:gd name="T34" fmla="*/ 2 w 77"/>
                <a:gd name="T35" fmla="*/ 31 h 72"/>
                <a:gd name="T36" fmla="*/ 1 w 77"/>
                <a:gd name="T37" fmla="*/ 32 h 72"/>
                <a:gd name="T38" fmla="*/ 0 w 77"/>
                <a:gd name="T39" fmla="*/ 30 h 72"/>
                <a:gd name="T40" fmla="*/ 12 w 77"/>
                <a:gd name="T41" fmla="*/ 1 h 72"/>
                <a:gd name="T42" fmla="*/ 13 w 77"/>
                <a:gd name="T43" fmla="*/ 0 h 72"/>
                <a:gd name="T44" fmla="*/ 13 w 77"/>
                <a:gd name="T45" fmla="*/ 3 h 72"/>
                <a:gd name="T46" fmla="*/ 18 w 77"/>
                <a:gd name="T47" fmla="*/ 12 h 72"/>
                <a:gd name="T48" fmla="*/ 30 w 77"/>
                <a:gd name="T49" fmla="*/ 17 h 72"/>
                <a:gd name="T50" fmla="*/ 34 w 77"/>
                <a:gd name="T51" fmla="*/ 18 h 72"/>
                <a:gd name="T52" fmla="*/ 67 w 77"/>
                <a:gd name="T53" fmla="*/ 14 h 72"/>
                <a:gd name="T54" fmla="*/ 76 w 77"/>
                <a:gd name="T55" fmla="*/ 8 h 72"/>
                <a:gd name="T56" fmla="*/ 77 w 77"/>
                <a:gd name="T57" fmla="*/ 10 h 72"/>
                <a:gd name="T58" fmla="*/ 66 w 77"/>
                <a:gd name="T59" fmla="*/ 39 h 72"/>
                <a:gd name="T60" fmla="*/ 64 w 77"/>
                <a:gd name="T61" fmla="*/ 4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72">
                  <a:moveTo>
                    <a:pt x="64" y="40"/>
                  </a:moveTo>
                  <a:cubicBezTo>
                    <a:pt x="65" y="39"/>
                    <a:pt x="65" y="38"/>
                    <a:pt x="65" y="37"/>
                  </a:cubicBezTo>
                  <a:cubicBezTo>
                    <a:pt x="67" y="31"/>
                    <a:pt x="66" y="30"/>
                    <a:pt x="59" y="30"/>
                  </a:cubicBezTo>
                  <a:cubicBezTo>
                    <a:pt x="54" y="31"/>
                    <a:pt x="50" y="31"/>
                    <a:pt x="45" y="32"/>
                  </a:cubicBezTo>
                  <a:cubicBezTo>
                    <a:pt x="42" y="32"/>
                    <a:pt x="40" y="32"/>
                    <a:pt x="37" y="32"/>
                  </a:cubicBezTo>
                  <a:cubicBezTo>
                    <a:pt x="36" y="33"/>
                    <a:pt x="35" y="33"/>
                    <a:pt x="33" y="33"/>
                  </a:cubicBezTo>
                  <a:cubicBezTo>
                    <a:pt x="35" y="36"/>
                    <a:pt x="37" y="39"/>
                    <a:pt x="39" y="41"/>
                  </a:cubicBezTo>
                  <a:cubicBezTo>
                    <a:pt x="41" y="45"/>
                    <a:pt x="44" y="48"/>
                    <a:pt x="47" y="52"/>
                  </a:cubicBezTo>
                  <a:cubicBezTo>
                    <a:pt x="48" y="53"/>
                    <a:pt x="49" y="55"/>
                    <a:pt x="50" y="56"/>
                  </a:cubicBezTo>
                  <a:cubicBezTo>
                    <a:pt x="53" y="58"/>
                    <a:pt x="55" y="58"/>
                    <a:pt x="57" y="55"/>
                  </a:cubicBezTo>
                  <a:cubicBezTo>
                    <a:pt x="58" y="54"/>
                    <a:pt x="59" y="53"/>
                    <a:pt x="60" y="51"/>
                  </a:cubicBezTo>
                  <a:cubicBezTo>
                    <a:pt x="60" y="55"/>
                    <a:pt x="56" y="68"/>
                    <a:pt x="53" y="72"/>
                  </a:cubicBezTo>
                  <a:cubicBezTo>
                    <a:pt x="53" y="71"/>
                    <a:pt x="52" y="71"/>
                    <a:pt x="52" y="71"/>
                  </a:cubicBezTo>
                  <a:cubicBezTo>
                    <a:pt x="52" y="67"/>
                    <a:pt x="50" y="64"/>
                    <a:pt x="48" y="60"/>
                  </a:cubicBezTo>
                  <a:cubicBezTo>
                    <a:pt x="42" y="53"/>
                    <a:pt x="37" y="45"/>
                    <a:pt x="31" y="37"/>
                  </a:cubicBezTo>
                  <a:cubicBezTo>
                    <a:pt x="30" y="35"/>
                    <a:pt x="29" y="34"/>
                    <a:pt x="26" y="33"/>
                  </a:cubicBezTo>
                  <a:cubicBezTo>
                    <a:pt x="22" y="31"/>
                    <a:pt x="17" y="29"/>
                    <a:pt x="13" y="27"/>
                  </a:cubicBezTo>
                  <a:cubicBezTo>
                    <a:pt x="7" y="25"/>
                    <a:pt x="6" y="25"/>
                    <a:pt x="2" y="31"/>
                  </a:cubicBezTo>
                  <a:cubicBezTo>
                    <a:pt x="2" y="31"/>
                    <a:pt x="1" y="31"/>
                    <a:pt x="1" y="32"/>
                  </a:cubicBezTo>
                  <a:cubicBezTo>
                    <a:pt x="1" y="31"/>
                    <a:pt x="0" y="31"/>
                    <a:pt x="0" y="30"/>
                  </a:cubicBezTo>
                  <a:cubicBezTo>
                    <a:pt x="4" y="20"/>
                    <a:pt x="8" y="11"/>
                    <a:pt x="12" y="1"/>
                  </a:cubicBezTo>
                  <a:cubicBezTo>
                    <a:pt x="12" y="1"/>
                    <a:pt x="12" y="0"/>
                    <a:pt x="13" y="0"/>
                  </a:cubicBezTo>
                  <a:cubicBezTo>
                    <a:pt x="13" y="1"/>
                    <a:pt x="13" y="2"/>
                    <a:pt x="13" y="3"/>
                  </a:cubicBezTo>
                  <a:cubicBezTo>
                    <a:pt x="12" y="8"/>
                    <a:pt x="13" y="10"/>
                    <a:pt x="18" y="12"/>
                  </a:cubicBezTo>
                  <a:cubicBezTo>
                    <a:pt x="22" y="14"/>
                    <a:pt x="26" y="16"/>
                    <a:pt x="30" y="17"/>
                  </a:cubicBezTo>
                  <a:cubicBezTo>
                    <a:pt x="31" y="18"/>
                    <a:pt x="33" y="18"/>
                    <a:pt x="34" y="18"/>
                  </a:cubicBezTo>
                  <a:cubicBezTo>
                    <a:pt x="45" y="17"/>
                    <a:pt x="56" y="15"/>
                    <a:pt x="67" y="14"/>
                  </a:cubicBezTo>
                  <a:cubicBezTo>
                    <a:pt x="70" y="13"/>
                    <a:pt x="74" y="12"/>
                    <a:pt x="76" y="8"/>
                  </a:cubicBezTo>
                  <a:cubicBezTo>
                    <a:pt x="77" y="9"/>
                    <a:pt x="77" y="10"/>
                    <a:pt x="77" y="10"/>
                  </a:cubicBezTo>
                  <a:cubicBezTo>
                    <a:pt x="74" y="20"/>
                    <a:pt x="70" y="29"/>
                    <a:pt x="66" y="39"/>
                  </a:cubicBezTo>
                  <a:cubicBezTo>
                    <a:pt x="66" y="39"/>
                    <a:pt x="66" y="39"/>
                    <a:pt x="64" y="4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5" name="Freeform 57"/>
            <p:cNvSpPr/>
            <p:nvPr/>
          </p:nvSpPr>
          <p:spPr bwMode="auto">
            <a:xfrm>
              <a:off x="8098858" y="23484939"/>
              <a:ext cx="479759" cy="424705"/>
            </a:xfrm>
            <a:custGeom>
              <a:avLst/>
              <a:gdLst>
                <a:gd name="T0" fmla="*/ 5 w 68"/>
                <a:gd name="T1" fmla="*/ 10 h 61"/>
                <a:gd name="T2" fmla="*/ 5 w 68"/>
                <a:gd name="T3" fmla="*/ 13 h 61"/>
                <a:gd name="T4" fmla="*/ 12 w 68"/>
                <a:gd name="T5" fmla="*/ 20 h 61"/>
                <a:gd name="T6" fmla="*/ 37 w 68"/>
                <a:gd name="T7" fmla="*/ 22 h 61"/>
                <a:gd name="T8" fmla="*/ 61 w 68"/>
                <a:gd name="T9" fmla="*/ 23 h 61"/>
                <a:gd name="T10" fmla="*/ 64 w 68"/>
                <a:gd name="T11" fmla="*/ 23 h 61"/>
                <a:gd name="T12" fmla="*/ 63 w 68"/>
                <a:gd name="T13" fmla="*/ 14 h 61"/>
                <a:gd name="T14" fmla="*/ 58 w 68"/>
                <a:gd name="T15" fmla="*/ 6 h 61"/>
                <a:gd name="T16" fmla="*/ 50 w 68"/>
                <a:gd name="T17" fmla="*/ 1 h 61"/>
                <a:gd name="T18" fmla="*/ 68 w 68"/>
                <a:gd name="T19" fmla="*/ 2 h 61"/>
                <a:gd name="T20" fmla="*/ 64 w 68"/>
                <a:gd name="T21" fmla="*/ 61 h 61"/>
                <a:gd name="T22" fmla="*/ 46 w 68"/>
                <a:gd name="T23" fmla="*/ 60 h 61"/>
                <a:gd name="T24" fmla="*/ 47 w 68"/>
                <a:gd name="T25" fmla="*/ 57 h 61"/>
                <a:gd name="T26" fmla="*/ 49 w 68"/>
                <a:gd name="T27" fmla="*/ 57 h 61"/>
                <a:gd name="T28" fmla="*/ 63 w 68"/>
                <a:gd name="T29" fmla="*/ 40 h 61"/>
                <a:gd name="T30" fmla="*/ 60 w 68"/>
                <a:gd name="T31" fmla="*/ 39 h 61"/>
                <a:gd name="T32" fmla="*/ 17 w 68"/>
                <a:gd name="T33" fmla="*/ 36 h 61"/>
                <a:gd name="T34" fmla="*/ 12 w 68"/>
                <a:gd name="T35" fmla="*/ 35 h 61"/>
                <a:gd name="T36" fmla="*/ 3 w 68"/>
                <a:gd name="T37" fmla="*/ 41 h 61"/>
                <a:gd name="T38" fmla="*/ 2 w 68"/>
                <a:gd name="T39" fmla="*/ 45 h 61"/>
                <a:gd name="T40" fmla="*/ 2 w 68"/>
                <a:gd name="T41" fmla="*/ 36 h 61"/>
                <a:gd name="T42" fmla="*/ 2 w 68"/>
                <a:gd name="T43" fmla="*/ 27 h 61"/>
                <a:gd name="T44" fmla="*/ 3 w 68"/>
                <a:gd name="T45" fmla="*/ 18 h 61"/>
                <a:gd name="T46" fmla="*/ 4 w 68"/>
                <a:gd name="T47" fmla="*/ 9 h 61"/>
                <a:gd name="T48" fmla="*/ 5 w 68"/>
                <a:gd name="T49"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61">
                  <a:moveTo>
                    <a:pt x="5" y="10"/>
                  </a:moveTo>
                  <a:cubicBezTo>
                    <a:pt x="5" y="11"/>
                    <a:pt x="5" y="12"/>
                    <a:pt x="5" y="13"/>
                  </a:cubicBezTo>
                  <a:cubicBezTo>
                    <a:pt x="6" y="17"/>
                    <a:pt x="8" y="19"/>
                    <a:pt x="12" y="20"/>
                  </a:cubicBezTo>
                  <a:cubicBezTo>
                    <a:pt x="20" y="20"/>
                    <a:pt x="29" y="21"/>
                    <a:pt x="37" y="22"/>
                  </a:cubicBezTo>
                  <a:cubicBezTo>
                    <a:pt x="45" y="22"/>
                    <a:pt x="53" y="23"/>
                    <a:pt x="61" y="23"/>
                  </a:cubicBezTo>
                  <a:cubicBezTo>
                    <a:pt x="62" y="23"/>
                    <a:pt x="63" y="23"/>
                    <a:pt x="64" y="23"/>
                  </a:cubicBezTo>
                  <a:cubicBezTo>
                    <a:pt x="65" y="20"/>
                    <a:pt x="64" y="17"/>
                    <a:pt x="63" y="14"/>
                  </a:cubicBezTo>
                  <a:cubicBezTo>
                    <a:pt x="62" y="10"/>
                    <a:pt x="61" y="8"/>
                    <a:pt x="58" y="6"/>
                  </a:cubicBezTo>
                  <a:cubicBezTo>
                    <a:pt x="55" y="4"/>
                    <a:pt x="52" y="3"/>
                    <a:pt x="50" y="1"/>
                  </a:cubicBezTo>
                  <a:cubicBezTo>
                    <a:pt x="56" y="0"/>
                    <a:pt x="62" y="1"/>
                    <a:pt x="68" y="2"/>
                  </a:cubicBezTo>
                  <a:cubicBezTo>
                    <a:pt x="67" y="21"/>
                    <a:pt x="65" y="41"/>
                    <a:pt x="64" y="61"/>
                  </a:cubicBezTo>
                  <a:cubicBezTo>
                    <a:pt x="58" y="61"/>
                    <a:pt x="52" y="61"/>
                    <a:pt x="46" y="60"/>
                  </a:cubicBezTo>
                  <a:cubicBezTo>
                    <a:pt x="46" y="59"/>
                    <a:pt x="46" y="58"/>
                    <a:pt x="47" y="57"/>
                  </a:cubicBezTo>
                  <a:cubicBezTo>
                    <a:pt x="47" y="57"/>
                    <a:pt x="48" y="57"/>
                    <a:pt x="49" y="57"/>
                  </a:cubicBezTo>
                  <a:cubicBezTo>
                    <a:pt x="58" y="55"/>
                    <a:pt x="63" y="50"/>
                    <a:pt x="63" y="40"/>
                  </a:cubicBezTo>
                  <a:cubicBezTo>
                    <a:pt x="62" y="39"/>
                    <a:pt x="61" y="39"/>
                    <a:pt x="60" y="39"/>
                  </a:cubicBezTo>
                  <a:cubicBezTo>
                    <a:pt x="46" y="38"/>
                    <a:pt x="31" y="37"/>
                    <a:pt x="17" y="36"/>
                  </a:cubicBezTo>
                  <a:cubicBezTo>
                    <a:pt x="15" y="36"/>
                    <a:pt x="13" y="35"/>
                    <a:pt x="12" y="35"/>
                  </a:cubicBezTo>
                  <a:cubicBezTo>
                    <a:pt x="7" y="35"/>
                    <a:pt x="4" y="36"/>
                    <a:pt x="3" y="41"/>
                  </a:cubicBezTo>
                  <a:cubicBezTo>
                    <a:pt x="3" y="42"/>
                    <a:pt x="3" y="43"/>
                    <a:pt x="2" y="45"/>
                  </a:cubicBezTo>
                  <a:cubicBezTo>
                    <a:pt x="0" y="41"/>
                    <a:pt x="2" y="38"/>
                    <a:pt x="2" y="36"/>
                  </a:cubicBezTo>
                  <a:cubicBezTo>
                    <a:pt x="2" y="33"/>
                    <a:pt x="2" y="30"/>
                    <a:pt x="2" y="27"/>
                  </a:cubicBezTo>
                  <a:cubicBezTo>
                    <a:pt x="2" y="24"/>
                    <a:pt x="2" y="21"/>
                    <a:pt x="3" y="18"/>
                  </a:cubicBezTo>
                  <a:cubicBezTo>
                    <a:pt x="3" y="15"/>
                    <a:pt x="2" y="12"/>
                    <a:pt x="4" y="9"/>
                  </a:cubicBezTo>
                  <a:cubicBezTo>
                    <a:pt x="4" y="9"/>
                    <a:pt x="4" y="10"/>
                    <a:pt x="5" y="10"/>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6" name="Freeform 58"/>
            <p:cNvSpPr/>
            <p:nvPr/>
          </p:nvSpPr>
          <p:spPr bwMode="auto">
            <a:xfrm>
              <a:off x="6510147" y="20480543"/>
              <a:ext cx="432570" cy="542679"/>
            </a:xfrm>
            <a:custGeom>
              <a:avLst/>
              <a:gdLst>
                <a:gd name="T0" fmla="*/ 6 w 61"/>
                <a:gd name="T1" fmla="*/ 77 h 77"/>
                <a:gd name="T2" fmla="*/ 5 w 61"/>
                <a:gd name="T3" fmla="*/ 71 h 77"/>
                <a:gd name="T4" fmla="*/ 5 w 61"/>
                <a:gd name="T5" fmla="*/ 14 h 77"/>
                <a:gd name="T6" fmla="*/ 0 w 61"/>
                <a:gd name="T7" fmla="*/ 1 h 77"/>
                <a:gd name="T8" fmla="*/ 29 w 61"/>
                <a:gd name="T9" fmla="*/ 14 h 77"/>
                <a:gd name="T10" fmla="*/ 25 w 61"/>
                <a:gd name="T11" fmla="*/ 13 h 77"/>
                <a:gd name="T12" fmla="*/ 20 w 61"/>
                <a:gd name="T13" fmla="*/ 16 h 77"/>
                <a:gd name="T14" fmla="*/ 20 w 61"/>
                <a:gd name="T15" fmla="*/ 19 h 77"/>
                <a:gd name="T16" fmla="*/ 19 w 61"/>
                <a:gd name="T17" fmla="*/ 55 h 77"/>
                <a:gd name="T18" fmla="*/ 20 w 61"/>
                <a:gd name="T19" fmla="*/ 57 h 77"/>
                <a:gd name="T20" fmla="*/ 21 w 61"/>
                <a:gd name="T21" fmla="*/ 57 h 77"/>
                <a:gd name="T22" fmla="*/ 45 w 61"/>
                <a:gd name="T23" fmla="*/ 31 h 77"/>
                <a:gd name="T24" fmla="*/ 45 w 61"/>
                <a:gd name="T25" fmla="*/ 31 h 77"/>
                <a:gd name="T26" fmla="*/ 44 w 61"/>
                <a:gd name="T27" fmla="*/ 21 h 77"/>
                <a:gd name="T28" fmla="*/ 43 w 61"/>
                <a:gd name="T29" fmla="*/ 19 h 77"/>
                <a:gd name="T30" fmla="*/ 61 w 61"/>
                <a:gd name="T31" fmla="*/ 26 h 77"/>
                <a:gd name="T32" fmla="*/ 59 w 61"/>
                <a:gd name="T33" fmla="*/ 27 h 77"/>
                <a:gd name="T34" fmla="*/ 49 w 61"/>
                <a:gd name="T35" fmla="*/ 32 h 77"/>
                <a:gd name="T36" fmla="*/ 10 w 61"/>
                <a:gd name="T37" fmla="*/ 73 h 77"/>
                <a:gd name="T38" fmla="*/ 6 w 61"/>
                <a:gd name="T39"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1" h="77">
                  <a:moveTo>
                    <a:pt x="6" y="77"/>
                  </a:moveTo>
                  <a:cubicBezTo>
                    <a:pt x="5" y="74"/>
                    <a:pt x="5" y="73"/>
                    <a:pt x="5" y="71"/>
                  </a:cubicBezTo>
                  <a:cubicBezTo>
                    <a:pt x="5" y="52"/>
                    <a:pt x="5" y="33"/>
                    <a:pt x="5" y="14"/>
                  </a:cubicBezTo>
                  <a:cubicBezTo>
                    <a:pt x="5" y="9"/>
                    <a:pt x="5" y="4"/>
                    <a:pt x="0" y="1"/>
                  </a:cubicBezTo>
                  <a:cubicBezTo>
                    <a:pt x="4" y="0"/>
                    <a:pt x="26" y="10"/>
                    <a:pt x="29" y="14"/>
                  </a:cubicBezTo>
                  <a:cubicBezTo>
                    <a:pt x="28" y="13"/>
                    <a:pt x="27" y="13"/>
                    <a:pt x="25" y="13"/>
                  </a:cubicBezTo>
                  <a:cubicBezTo>
                    <a:pt x="22" y="12"/>
                    <a:pt x="21" y="13"/>
                    <a:pt x="20" y="16"/>
                  </a:cubicBezTo>
                  <a:cubicBezTo>
                    <a:pt x="20" y="17"/>
                    <a:pt x="20" y="18"/>
                    <a:pt x="20" y="19"/>
                  </a:cubicBezTo>
                  <a:cubicBezTo>
                    <a:pt x="19" y="31"/>
                    <a:pt x="19" y="43"/>
                    <a:pt x="19" y="55"/>
                  </a:cubicBezTo>
                  <a:cubicBezTo>
                    <a:pt x="19" y="55"/>
                    <a:pt x="19" y="56"/>
                    <a:pt x="20" y="57"/>
                  </a:cubicBezTo>
                  <a:cubicBezTo>
                    <a:pt x="20" y="57"/>
                    <a:pt x="21" y="57"/>
                    <a:pt x="21" y="57"/>
                  </a:cubicBezTo>
                  <a:cubicBezTo>
                    <a:pt x="29" y="48"/>
                    <a:pt x="37" y="40"/>
                    <a:pt x="45" y="31"/>
                  </a:cubicBezTo>
                  <a:cubicBezTo>
                    <a:pt x="45" y="31"/>
                    <a:pt x="45" y="31"/>
                    <a:pt x="45" y="31"/>
                  </a:cubicBezTo>
                  <a:cubicBezTo>
                    <a:pt x="49" y="26"/>
                    <a:pt x="49" y="24"/>
                    <a:pt x="44" y="21"/>
                  </a:cubicBezTo>
                  <a:cubicBezTo>
                    <a:pt x="43" y="20"/>
                    <a:pt x="43" y="20"/>
                    <a:pt x="43" y="19"/>
                  </a:cubicBezTo>
                  <a:cubicBezTo>
                    <a:pt x="49" y="20"/>
                    <a:pt x="55" y="23"/>
                    <a:pt x="61" y="26"/>
                  </a:cubicBezTo>
                  <a:cubicBezTo>
                    <a:pt x="60" y="27"/>
                    <a:pt x="60" y="27"/>
                    <a:pt x="59" y="27"/>
                  </a:cubicBezTo>
                  <a:cubicBezTo>
                    <a:pt x="55" y="27"/>
                    <a:pt x="52" y="29"/>
                    <a:pt x="49" y="32"/>
                  </a:cubicBezTo>
                  <a:cubicBezTo>
                    <a:pt x="36" y="46"/>
                    <a:pt x="23" y="60"/>
                    <a:pt x="10" y="73"/>
                  </a:cubicBezTo>
                  <a:cubicBezTo>
                    <a:pt x="9" y="74"/>
                    <a:pt x="8" y="75"/>
                    <a:pt x="6" y="77"/>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7" name="Freeform 59"/>
            <p:cNvSpPr/>
            <p:nvPr/>
          </p:nvSpPr>
          <p:spPr bwMode="auto">
            <a:xfrm>
              <a:off x="2585558" y="22053525"/>
              <a:ext cx="495489" cy="432570"/>
            </a:xfrm>
            <a:custGeom>
              <a:avLst/>
              <a:gdLst>
                <a:gd name="T0" fmla="*/ 0 w 71"/>
                <a:gd name="T1" fmla="*/ 32 h 61"/>
                <a:gd name="T2" fmla="*/ 15 w 71"/>
                <a:gd name="T3" fmla="*/ 0 h 61"/>
                <a:gd name="T4" fmla="*/ 14 w 71"/>
                <a:gd name="T5" fmla="*/ 3 h 61"/>
                <a:gd name="T6" fmla="*/ 19 w 71"/>
                <a:gd name="T7" fmla="*/ 13 h 61"/>
                <a:gd name="T8" fmla="*/ 58 w 71"/>
                <a:gd name="T9" fmla="*/ 33 h 61"/>
                <a:gd name="T10" fmla="*/ 68 w 71"/>
                <a:gd name="T11" fmla="*/ 31 h 61"/>
                <a:gd name="T12" fmla="*/ 71 w 71"/>
                <a:gd name="T13" fmla="*/ 28 h 61"/>
                <a:gd name="T14" fmla="*/ 56 w 71"/>
                <a:gd name="T15" fmla="*/ 61 h 61"/>
                <a:gd name="T16" fmla="*/ 56 w 71"/>
                <a:gd name="T17" fmla="*/ 57 h 61"/>
                <a:gd name="T18" fmla="*/ 52 w 71"/>
                <a:gd name="T19" fmla="*/ 47 h 61"/>
                <a:gd name="T20" fmla="*/ 13 w 71"/>
                <a:gd name="T21" fmla="*/ 28 h 61"/>
                <a:gd name="T22" fmla="*/ 1 w 71"/>
                <a:gd name="T23" fmla="*/ 30 h 61"/>
                <a:gd name="T24" fmla="*/ 0 w 71"/>
                <a:gd name="T25" fmla="*/ 32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1" h="61">
                  <a:moveTo>
                    <a:pt x="0" y="32"/>
                  </a:moveTo>
                  <a:cubicBezTo>
                    <a:pt x="0" y="27"/>
                    <a:pt x="11" y="4"/>
                    <a:pt x="15" y="0"/>
                  </a:cubicBezTo>
                  <a:cubicBezTo>
                    <a:pt x="14" y="1"/>
                    <a:pt x="14" y="2"/>
                    <a:pt x="14" y="3"/>
                  </a:cubicBezTo>
                  <a:cubicBezTo>
                    <a:pt x="13" y="9"/>
                    <a:pt x="14" y="11"/>
                    <a:pt x="19" y="13"/>
                  </a:cubicBezTo>
                  <a:cubicBezTo>
                    <a:pt x="32" y="20"/>
                    <a:pt x="45" y="27"/>
                    <a:pt x="58" y="33"/>
                  </a:cubicBezTo>
                  <a:cubicBezTo>
                    <a:pt x="63" y="36"/>
                    <a:pt x="65" y="35"/>
                    <a:pt x="68" y="31"/>
                  </a:cubicBezTo>
                  <a:cubicBezTo>
                    <a:pt x="69" y="30"/>
                    <a:pt x="70" y="29"/>
                    <a:pt x="71" y="28"/>
                  </a:cubicBezTo>
                  <a:cubicBezTo>
                    <a:pt x="70" y="32"/>
                    <a:pt x="60" y="56"/>
                    <a:pt x="56" y="61"/>
                  </a:cubicBezTo>
                  <a:cubicBezTo>
                    <a:pt x="56" y="59"/>
                    <a:pt x="56" y="58"/>
                    <a:pt x="56" y="57"/>
                  </a:cubicBezTo>
                  <a:cubicBezTo>
                    <a:pt x="57" y="52"/>
                    <a:pt x="56" y="50"/>
                    <a:pt x="52" y="47"/>
                  </a:cubicBezTo>
                  <a:cubicBezTo>
                    <a:pt x="39" y="41"/>
                    <a:pt x="26" y="34"/>
                    <a:pt x="13" y="28"/>
                  </a:cubicBezTo>
                  <a:cubicBezTo>
                    <a:pt x="7" y="25"/>
                    <a:pt x="6" y="25"/>
                    <a:pt x="1" y="30"/>
                  </a:cubicBezTo>
                  <a:cubicBezTo>
                    <a:pt x="1" y="31"/>
                    <a:pt x="1" y="31"/>
                    <a:pt x="0" y="3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8" name="Freeform 60"/>
            <p:cNvSpPr/>
            <p:nvPr/>
          </p:nvSpPr>
          <p:spPr bwMode="auto">
            <a:xfrm>
              <a:off x="8090993" y="22863611"/>
              <a:ext cx="479759" cy="314596"/>
            </a:xfrm>
            <a:custGeom>
              <a:avLst/>
              <a:gdLst>
                <a:gd name="T0" fmla="*/ 5 w 69"/>
                <a:gd name="T1" fmla="*/ 45 h 45"/>
                <a:gd name="T2" fmla="*/ 0 w 69"/>
                <a:gd name="T3" fmla="*/ 13 h 45"/>
                <a:gd name="T4" fmla="*/ 1 w 69"/>
                <a:gd name="T5" fmla="*/ 11 h 45"/>
                <a:gd name="T6" fmla="*/ 3 w 69"/>
                <a:gd name="T7" fmla="*/ 15 h 45"/>
                <a:gd name="T8" fmla="*/ 11 w 69"/>
                <a:gd name="T9" fmla="*/ 19 h 45"/>
                <a:gd name="T10" fmla="*/ 47 w 69"/>
                <a:gd name="T11" fmla="*/ 13 h 45"/>
                <a:gd name="T12" fmla="*/ 55 w 69"/>
                <a:gd name="T13" fmla="*/ 12 h 45"/>
                <a:gd name="T14" fmla="*/ 62 w 69"/>
                <a:gd name="T15" fmla="*/ 5 h 45"/>
                <a:gd name="T16" fmla="*/ 62 w 69"/>
                <a:gd name="T17" fmla="*/ 0 h 45"/>
                <a:gd name="T18" fmla="*/ 64 w 69"/>
                <a:gd name="T19" fmla="*/ 3 h 45"/>
                <a:gd name="T20" fmla="*/ 69 w 69"/>
                <a:gd name="T21" fmla="*/ 35 h 45"/>
                <a:gd name="T22" fmla="*/ 67 w 69"/>
                <a:gd name="T23" fmla="*/ 35 h 45"/>
                <a:gd name="T24" fmla="*/ 66 w 69"/>
                <a:gd name="T25" fmla="*/ 33 h 45"/>
                <a:gd name="T26" fmla="*/ 57 w 69"/>
                <a:gd name="T27" fmla="*/ 27 h 45"/>
                <a:gd name="T28" fmla="*/ 14 w 69"/>
                <a:gd name="T29" fmla="*/ 35 h 45"/>
                <a:gd name="T30" fmla="*/ 7 w 69"/>
                <a:gd name="T31" fmla="*/ 42 h 45"/>
                <a:gd name="T32" fmla="*/ 6 w 69"/>
                <a:gd name="T33" fmla="*/ 45 h 45"/>
                <a:gd name="T34" fmla="*/ 5 w 69"/>
                <a:gd name="T35"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9" h="45">
                  <a:moveTo>
                    <a:pt x="5" y="45"/>
                  </a:moveTo>
                  <a:cubicBezTo>
                    <a:pt x="3" y="35"/>
                    <a:pt x="2" y="24"/>
                    <a:pt x="0" y="13"/>
                  </a:cubicBezTo>
                  <a:cubicBezTo>
                    <a:pt x="0" y="13"/>
                    <a:pt x="0" y="12"/>
                    <a:pt x="1" y="11"/>
                  </a:cubicBezTo>
                  <a:cubicBezTo>
                    <a:pt x="2" y="13"/>
                    <a:pt x="2" y="14"/>
                    <a:pt x="3" y="15"/>
                  </a:cubicBezTo>
                  <a:cubicBezTo>
                    <a:pt x="5" y="19"/>
                    <a:pt x="6" y="20"/>
                    <a:pt x="11" y="19"/>
                  </a:cubicBezTo>
                  <a:cubicBezTo>
                    <a:pt x="23" y="17"/>
                    <a:pt x="35" y="15"/>
                    <a:pt x="47" y="13"/>
                  </a:cubicBezTo>
                  <a:cubicBezTo>
                    <a:pt x="50" y="13"/>
                    <a:pt x="52" y="12"/>
                    <a:pt x="55" y="12"/>
                  </a:cubicBezTo>
                  <a:cubicBezTo>
                    <a:pt x="60" y="11"/>
                    <a:pt x="61" y="9"/>
                    <a:pt x="62" y="5"/>
                  </a:cubicBezTo>
                  <a:cubicBezTo>
                    <a:pt x="62" y="4"/>
                    <a:pt x="62" y="3"/>
                    <a:pt x="62" y="0"/>
                  </a:cubicBezTo>
                  <a:cubicBezTo>
                    <a:pt x="63" y="2"/>
                    <a:pt x="64" y="3"/>
                    <a:pt x="64" y="3"/>
                  </a:cubicBezTo>
                  <a:cubicBezTo>
                    <a:pt x="65" y="14"/>
                    <a:pt x="67" y="24"/>
                    <a:pt x="69" y="35"/>
                  </a:cubicBezTo>
                  <a:cubicBezTo>
                    <a:pt x="68" y="35"/>
                    <a:pt x="68" y="35"/>
                    <a:pt x="67" y="35"/>
                  </a:cubicBezTo>
                  <a:cubicBezTo>
                    <a:pt x="67" y="35"/>
                    <a:pt x="66" y="34"/>
                    <a:pt x="66" y="33"/>
                  </a:cubicBezTo>
                  <a:cubicBezTo>
                    <a:pt x="64" y="28"/>
                    <a:pt x="62" y="27"/>
                    <a:pt x="57" y="27"/>
                  </a:cubicBezTo>
                  <a:cubicBezTo>
                    <a:pt x="43" y="30"/>
                    <a:pt x="28" y="32"/>
                    <a:pt x="14" y="35"/>
                  </a:cubicBezTo>
                  <a:cubicBezTo>
                    <a:pt x="9" y="35"/>
                    <a:pt x="7" y="37"/>
                    <a:pt x="7" y="42"/>
                  </a:cubicBezTo>
                  <a:cubicBezTo>
                    <a:pt x="7" y="43"/>
                    <a:pt x="6" y="44"/>
                    <a:pt x="6" y="45"/>
                  </a:cubicBezTo>
                  <a:cubicBezTo>
                    <a:pt x="6" y="45"/>
                    <a:pt x="5" y="45"/>
                    <a:pt x="5" y="45"/>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9" name="Freeform 61"/>
            <p:cNvSpPr/>
            <p:nvPr/>
          </p:nvSpPr>
          <p:spPr bwMode="auto">
            <a:xfrm>
              <a:off x="5865225" y="20346840"/>
              <a:ext cx="291002" cy="487624"/>
            </a:xfrm>
            <a:custGeom>
              <a:avLst/>
              <a:gdLst>
                <a:gd name="T0" fmla="*/ 1 w 42"/>
                <a:gd name="T1" fmla="*/ 64 h 70"/>
                <a:gd name="T2" fmla="*/ 4 w 42"/>
                <a:gd name="T3" fmla="*/ 64 h 70"/>
                <a:gd name="T4" fmla="*/ 10 w 42"/>
                <a:gd name="T5" fmla="*/ 57 h 70"/>
                <a:gd name="T6" fmla="*/ 13 w 42"/>
                <a:gd name="T7" fmla="*/ 41 h 70"/>
                <a:gd name="T8" fmla="*/ 16 w 42"/>
                <a:gd name="T9" fmla="*/ 14 h 70"/>
                <a:gd name="T10" fmla="*/ 17 w 42"/>
                <a:gd name="T11" fmla="*/ 10 h 70"/>
                <a:gd name="T12" fmla="*/ 11 w 42"/>
                <a:gd name="T13" fmla="*/ 2 h 70"/>
                <a:gd name="T14" fmla="*/ 9 w 42"/>
                <a:gd name="T15" fmla="*/ 0 h 70"/>
                <a:gd name="T16" fmla="*/ 42 w 42"/>
                <a:gd name="T17" fmla="*/ 4 h 70"/>
                <a:gd name="T18" fmla="*/ 42 w 42"/>
                <a:gd name="T19" fmla="*/ 5 h 70"/>
                <a:gd name="T20" fmla="*/ 39 w 42"/>
                <a:gd name="T21" fmla="*/ 6 h 70"/>
                <a:gd name="T22" fmla="*/ 32 w 42"/>
                <a:gd name="T23" fmla="*/ 13 h 70"/>
                <a:gd name="T24" fmla="*/ 27 w 42"/>
                <a:gd name="T25" fmla="*/ 47 h 70"/>
                <a:gd name="T26" fmla="*/ 25 w 42"/>
                <a:gd name="T27" fmla="*/ 58 h 70"/>
                <a:gd name="T28" fmla="*/ 31 w 42"/>
                <a:gd name="T29" fmla="*/ 68 h 70"/>
                <a:gd name="T30" fmla="*/ 33 w 42"/>
                <a:gd name="T31" fmla="*/ 69 h 70"/>
                <a:gd name="T32" fmla="*/ 33 w 42"/>
                <a:gd name="T33" fmla="*/ 70 h 70"/>
                <a:gd name="T34" fmla="*/ 0 w 42"/>
                <a:gd name="T35" fmla="*/ 66 h 70"/>
                <a:gd name="T36" fmla="*/ 1 w 42"/>
                <a:gd name="T37" fmla="*/ 64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70">
                  <a:moveTo>
                    <a:pt x="1" y="64"/>
                  </a:moveTo>
                  <a:cubicBezTo>
                    <a:pt x="2" y="64"/>
                    <a:pt x="3" y="64"/>
                    <a:pt x="4" y="64"/>
                  </a:cubicBezTo>
                  <a:cubicBezTo>
                    <a:pt x="8" y="63"/>
                    <a:pt x="10" y="62"/>
                    <a:pt x="10" y="57"/>
                  </a:cubicBezTo>
                  <a:cubicBezTo>
                    <a:pt x="11" y="52"/>
                    <a:pt x="12" y="47"/>
                    <a:pt x="13" y="41"/>
                  </a:cubicBezTo>
                  <a:cubicBezTo>
                    <a:pt x="14" y="32"/>
                    <a:pt x="15" y="23"/>
                    <a:pt x="16" y="14"/>
                  </a:cubicBezTo>
                  <a:cubicBezTo>
                    <a:pt x="16" y="13"/>
                    <a:pt x="17" y="12"/>
                    <a:pt x="17" y="10"/>
                  </a:cubicBezTo>
                  <a:cubicBezTo>
                    <a:pt x="17" y="5"/>
                    <a:pt x="16" y="4"/>
                    <a:pt x="11" y="2"/>
                  </a:cubicBezTo>
                  <a:cubicBezTo>
                    <a:pt x="10" y="1"/>
                    <a:pt x="10" y="1"/>
                    <a:pt x="9" y="0"/>
                  </a:cubicBezTo>
                  <a:cubicBezTo>
                    <a:pt x="20" y="1"/>
                    <a:pt x="31" y="2"/>
                    <a:pt x="42" y="4"/>
                  </a:cubicBezTo>
                  <a:cubicBezTo>
                    <a:pt x="42" y="5"/>
                    <a:pt x="42" y="5"/>
                    <a:pt x="42" y="5"/>
                  </a:cubicBezTo>
                  <a:cubicBezTo>
                    <a:pt x="41" y="5"/>
                    <a:pt x="40" y="6"/>
                    <a:pt x="39" y="6"/>
                  </a:cubicBezTo>
                  <a:cubicBezTo>
                    <a:pt x="34" y="6"/>
                    <a:pt x="32" y="7"/>
                    <a:pt x="32" y="13"/>
                  </a:cubicBezTo>
                  <a:cubicBezTo>
                    <a:pt x="30" y="24"/>
                    <a:pt x="28" y="36"/>
                    <a:pt x="27" y="47"/>
                  </a:cubicBezTo>
                  <a:cubicBezTo>
                    <a:pt x="26" y="51"/>
                    <a:pt x="26" y="55"/>
                    <a:pt x="25" y="58"/>
                  </a:cubicBezTo>
                  <a:cubicBezTo>
                    <a:pt x="25" y="64"/>
                    <a:pt x="26" y="66"/>
                    <a:pt x="31" y="68"/>
                  </a:cubicBezTo>
                  <a:cubicBezTo>
                    <a:pt x="32" y="68"/>
                    <a:pt x="32" y="69"/>
                    <a:pt x="33" y="69"/>
                  </a:cubicBezTo>
                  <a:cubicBezTo>
                    <a:pt x="33" y="69"/>
                    <a:pt x="33" y="69"/>
                    <a:pt x="33" y="70"/>
                  </a:cubicBezTo>
                  <a:cubicBezTo>
                    <a:pt x="22" y="69"/>
                    <a:pt x="11" y="68"/>
                    <a:pt x="0" y="66"/>
                  </a:cubicBezTo>
                  <a:cubicBezTo>
                    <a:pt x="1" y="65"/>
                    <a:pt x="1" y="65"/>
                    <a:pt x="1" y="64"/>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0" name="Freeform 62"/>
            <p:cNvSpPr/>
            <p:nvPr/>
          </p:nvSpPr>
          <p:spPr bwMode="auto">
            <a:xfrm>
              <a:off x="4087756" y="25828682"/>
              <a:ext cx="361786" cy="471895"/>
            </a:xfrm>
            <a:custGeom>
              <a:avLst/>
              <a:gdLst>
                <a:gd name="T0" fmla="*/ 1 w 52"/>
                <a:gd name="T1" fmla="*/ 51 h 67"/>
                <a:gd name="T2" fmla="*/ 5 w 52"/>
                <a:gd name="T3" fmla="*/ 52 h 67"/>
                <a:gd name="T4" fmla="*/ 16 w 52"/>
                <a:gd name="T5" fmla="*/ 47 h 67"/>
                <a:gd name="T6" fmla="*/ 32 w 52"/>
                <a:gd name="T7" fmla="*/ 12 h 67"/>
                <a:gd name="T8" fmla="*/ 33 w 52"/>
                <a:gd name="T9" fmla="*/ 9 h 67"/>
                <a:gd name="T10" fmla="*/ 29 w 52"/>
                <a:gd name="T11" fmla="*/ 2 h 67"/>
                <a:gd name="T12" fmla="*/ 23 w 52"/>
                <a:gd name="T13" fmla="*/ 1 h 67"/>
                <a:gd name="T14" fmla="*/ 52 w 52"/>
                <a:gd name="T15" fmla="*/ 1 h 67"/>
                <a:gd name="T16" fmla="*/ 51 w 52"/>
                <a:gd name="T17" fmla="*/ 4 h 67"/>
                <a:gd name="T18" fmla="*/ 29 w 52"/>
                <a:gd name="T19" fmla="*/ 52 h 67"/>
                <a:gd name="T20" fmla="*/ 33 w 52"/>
                <a:gd name="T21" fmla="*/ 65 h 67"/>
                <a:gd name="T22" fmla="*/ 34 w 52"/>
                <a:gd name="T23" fmla="*/ 66 h 67"/>
                <a:gd name="T24" fmla="*/ 34 w 52"/>
                <a:gd name="T25" fmla="*/ 67 h 67"/>
                <a:gd name="T26" fmla="*/ 33 w 52"/>
                <a:gd name="T27" fmla="*/ 67 h 67"/>
                <a:gd name="T28" fmla="*/ 2 w 52"/>
                <a:gd name="T29" fmla="*/ 53 h 67"/>
                <a:gd name="T30" fmla="*/ 0 w 52"/>
                <a:gd name="T31" fmla="*/ 52 h 67"/>
                <a:gd name="T32" fmla="*/ 1 w 52"/>
                <a:gd name="T33" fmla="*/ 5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2" h="67">
                  <a:moveTo>
                    <a:pt x="1" y="51"/>
                  </a:moveTo>
                  <a:cubicBezTo>
                    <a:pt x="2" y="51"/>
                    <a:pt x="4" y="51"/>
                    <a:pt x="5" y="52"/>
                  </a:cubicBezTo>
                  <a:cubicBezTo>
                    <a:pt x="10" y="53"/>
                    <a:pt x="13" y="52"/>
                    <a:pt x="16" y="47"/>
                  </a:cubicBezTo>
                  <a:cubicBezTo>
                    <a:pt x="21" y="35"/>
                    <a:pt x="27" y="23"/>
                    <a:pt x="32" y="12"/>
                  </a:cubicBezTo>
                  <a:cubicBezTo>
                    <a:pt x="33" y="11"/>
                    <a:pt x="33" y="10"/>
                    <a:pt x="33" y="9"/>
                  </a:cubicBezTo>
                  <a:cubicBezTo>
                    <a:pt x="34" y="5"/>
                    <a:pt x="33" y="3"/>
                    <a:pt x="29" y="2"/>
                  </a:cubicBezTo>
                  <a:cubicBezTo>
                    <a:pt x="28" y="2"/>
                    <a:pt x="26" y="2"/>
                    <a:pt x="23" y="1"/>
                  </a:cubicBezTo>
                  <a:cubicBezTo>
                    <a:pt x="27" y="0"/>
                    <a:pt x="44" y="0"/>
                    <a:pt x="52" y="1"/>
                  </a:cubicBezTo>
                  <a:cubicBezTo>
                    <a:pt x="52" y="2"/>
                    <a:pt x="52" y="3"/>
                    <a:pt x="51" y="4"/>
                  </a:cubicBezTo>
                  <a:cubicBezTo>
                    <a:pt x="44" y="20"/>
                    <a:pt x="37" y="36"/>
                    <a:pt x="29" y="52"/>
                  </a:cubicBezTo>
                  <a:cubicBezTo>
                    <a:pt x="26" y="59"/>
                    <a:pt x="26" y="61"/>
                    <a:pt x="33" y="65"/>
                  </a:cubicBezTo>
                  <a:cubicBezTo>
                    <a:pt x="33" y="65"/>
                    <a:pt x="34" y="66"/>
                    <a:pt x="34" y="66"/>
                  </a:cubicBezTo>
                  <a:cubicBezTo>
                    <a:pt x="34" y="66"/>
                    <a:pt x="34" y="67"/>
                    <a:pt x="34" y="67"/>
                  </a:cubicBezTo>
                  <a:cubicBezTo>
                    <a:pt x="34" y="67"/>
                    <a:pt x="33" y="67"/>
                    <a:pt x="33" y="67"/>
                  </a:cubicBezTo>
                  <a:cubicBezTo>
                    <a:pt x="23" y="62"/>
                    <a:pt x="13" y="58"/>
                    <a:pt x="2" y="53"/>
                  </a:cubicBezTo>
                  <a:cubicBezTo>
                    <a:pt x="1" y="53"/>
                    <a:pt x="1" y="52"/>
                    <a:pt x="0" y="52"/>
                  </a:cubicBezTo>
                  <a:cubicBezTo>
                    <a:pt x="1" y="51"/>
                    <a:pt x="1" y="51"/>
                    <a:pt x="1" y="51"/>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1" name="Freeform 71"/>
            <p:cNvSpPr>
              <a:spLocks noEditPoints="1"/>
            </p:cNvSpPr>
            <p:nvPr/>
          </p:nvSpPr>
          <p:spPr bwMode="auto">
            <a:xfrm>
              <a:off x="3199023" y="21141194"/>
              <a:ext cx="4561646" cy="4553784"/>
            </a:xfrm>
            <a:custGeom>
              <a:avLst/>
              <a:gdLst>
                <a:gd name="T0" fmla="*/ 326 w 652"/>
                <a:gd name="T1" fmla="*/ 652 h 652"/>
                <a:gd name="T2" fmla="*/ 326 w 652"/>
                <a:gd name="T3" fmla="*/ 0 h 652"/>
                <a:gd name="T4" fmla="*/ 300 w 652"/>
                <a:gd name="T5" fmla="*/ 368 h 652"/>
                <a:gd name="T6" fmla="*/ 300 w 652"/>
                <a:gd name="T7" fmla="*/ 408 h 652"/>
                <a:gd name="T8" fmla="*/ 292 w 652"/>
                <a:gd name="T9" fmla="*/ 425 h 652"/>
                <a:gd name="T10" fmla="*/ 239 w 652"/>
                <a:gd name="T11" fmla="*/ 475 h 652"/>
                <a:gd name="T12" fmla="*/ 208 w 652"/>
                <a:gd name="T13" fmla="*/ 558 h 652"/>
                <a:gd name="T14" fmla="*/ 256 w 652"/>
                <a:gd name="T15" fmla="*/ 566 h 652"/>
                <a:gd name="T16" fmla="*/ 264 w 652"/>
                <a:gd name="T17" fmla="*/ 540 h 652"/>
                <a:gd name="T18" fmla="*/ 312 w 652"/>
                <a:gd name="T19" fmla="*/ 473 h 652"/>
                <a:gd name="T20" fmla="*/ 346 w 652"/>
                <a:gd name="T21" fmla="*/ 477 h 652"/>
                <a:gd name="T22" fmla="*/ 390 w 652"/>
                <a:gd name="T23" fmla="*/ 550 h 652"/>
                <a:gd name="T24" fmla="*/ 410 w 652"/>
                <a:gd name="T25" fmla="*/ 582 h 652"/>
                <a:gd name="T26" fmla="*/ 439 w 652"/>
                <a:gd name="T27" fmla="*/ 536 h 652"/>
                <a:gd name="T28" fmla="*/ 360 w 652"/>
                <a:gd name="T29" fmla="*/ 425 h 652"/>
                <a:gd name="T30" fmla="*/ 351 w 652"/>
                <a:gd name="T31" fmla="*/ 372 h 652"/>
                <a:gd name="T32" fmla="*/ 357 w 652"/>
                <a:gd name="T33" fmla="*/ 369 h 652"/>
                <a:gd name="T34" fmla="*/ 453 w 652"/>
                <a:gd name="T35" fmla="*/ 459 h 652"/>
                <a:gd name="T36" fmla="*/ 489 w 652"/>
                <a:gd name="T37" fmla="*/ 522 h 652"/>
                <a:gd name="T38" fmla="*/ 526 w 652"/>
                <a:gd name="T39" fmla="*/ 508 h 652"/>
                <a:gd name="T40" fmla="*/ 512 w 652"/>
                <a:gd name="T41" fmla="*/ 460 h 652"/>
                <a:gd name="T42" fmla="*/ 373 w 652"/>
                <a:gd name="T43" fmla="*/ 322 h 652"/>
                <a:gd name="T44" fmla="*/ 351 w 652"/>
                <a:gd name="T45" fmla="*/ 304 h 652"/>
                <a:gd name="T46" fmla="*/ 306 w 652"/>
                <a:gd name="T47" fmla="*/ 286 h 652"/>
                <a:gd name="T48" fmla="*/ 300 w 652"/>
                <a:gd name="T49" fmla="*/ 316 h 652"/>
                <a:gd name="T50" fmla="*/ 210 w 652"/>
                <a:gd name="T51" fmla="*/ 361 h 652"/>
                <a:gd name="T52" fmla="*/ 128 w 652"/>
                <a:gd name="T53" fmla="*/ 483 h 652"/>
                <a:gd name="T54" fmla="*/ 140 w 652"/>
                <a:gd name="T55" fmla="*/ 526 h 652"/>
                <a:gd name="T56" fmla="*/ 172 w 652"/>
                <a:gd name="T57" fmla="*/ 509 h 652"/>
                <a:gd name="T58" fmla="*/ 246 w 652"/>
                <a:gd name="T59" fmla="*/ 399 h 652"/>
                <a:gd name="T60" fmla="*/ 300 w 652"/>
                <a:gd name="T61" fmla="*/ 368 h 652"/>
                <a:gd name="T62" fmla="*/ 249 w 652"/>
                <a:gd name="T63" fmla="*/ 114 h 652"/>
                <a:gd name="T64" fmla="*/ 123 w 652"/>
                <a:gd name="T65" fmla="*/ 169 h 652"/>
                <a:gd name="T66" fmla="*/ 75 w 652"/>
                <a:gd name="T67" fmla="*/ 214 h 652"/>
                <a:gd name="T68" fmla="*/ 108 w 652"/>
                <a:gd name="T69" fmla="*/ 242 h 652"/>
                <a:gd name="T70" fmla="*/ 158 w 652"/>
                <a:gd name="T71" fmla="*/ 210 h 652"/>
                <a:gd name="T72" fmla="*/ 253 w 652"/>
                <a:gd name="T73" fmla="*/ 164 h 652"/>
                <a:gd name="T74" fmla="*/ 250 w 652"/>
                <a:gd name="T75" fmla="*/ 222 h 652"/>
                <a:gd name="T76" fmla="*/ 65 w 652"/>
                <a:gd name="T77" fmla="*/ 383 h 652"/>
                <a:gd name="T78" fmla="*/ 80 w 652"/>
                <a:gd name="T79" fmla="*/ 422 h 652"/>
                <a:gd name="T80" fmla="*/ 113 w 652"/>
                <a:gd name="T81" fmla="*/ 400 h 652"/>
                <a:gd name="T82" fmla="*/ 215 w 652"/>
                <a:gd name="T83" fmla="*/ 296 h 652"/>
                <a:gd name="T84" fmla="*/ 304 w 652"/>
                <a:gd name="T85" fmla="*/ 240 h 652"/>
                <a:gd name="T86" fmla="*/ 303 w 652"/>
                <a:gd name="T87" fmla="*/ 78 h 652"/>
                <a:gd name="T88" fmla="*/ 269 w 652"/>
                <a:gd name="T89" fmla="*/ 56 h 652"/>
                <a:gd name="T90" fmla="*/ 253 w 652"/>
                <a:gd name="T91" fmla="*/ 90 h 652"/>
                <a:gd name="T92" fmla="*/ 398 w 652"/>
                <a:gd name="T93" fmla="*/ 112 h 652"/>
                <a:gd name="T94" fmla="*/ 398 w 652"/>
                <a:gd name="T95" fmla="*/ 82 h 652"/>
                <a:gd name="T96" fmla="*/ 368 w 652"/>
                <a:gd name="T97" fmla="*/ 54 h 652"/>
                <a:gd name="T98" fmla="*/ 347 w 652"/>
                <a:gd name="T99" fmla="*/ 85 h 652"/>
                <a:gd name="T100" fmla="*/ 347 w 652"/>
                <a:gd name="T101" fmla="*/ 243 h 652"/>
                <a:gd name="T102" fmla="*/ 369 w 652"/>
                <a:gd name="T103" fmla="*/ 264 h 652"/>
                <a:gd name="T104" fmla="*/ 493 w 652"/>
                <a:gd name="T105" fmla="*/ 344 h 652"/>
                <a:gd name="T106" fmla="*/ 549 w 652"/>
                <a:gd name="T107" fmla="*/ 416 h 652"/>
                <a:gd name="T108" fmla="*/ 587 w 652"/>
                <a:gd name="T109" fmla="*/ 384 h 652"/>
                <a:gd name="T110" fmla="*/ 407 w 652"/>
                <a:gd name="T111" fmla="*/ 224 h 652"/>
                <a:gd name="T112" fmla="*/ 398 w 652"/>
                <a:gd name="T113" fmla="*/ 164 h 652"/>
                <a:gd name="T114" fmla="*/ 403 w 652"/>
                <a:gd name="T115" fmla="*/ 165 h 652"/>
                <a:gd name="T116" fmla="*/ 532 w 652"/>
                <a:gd name="T117" fmla="*/ 236 h 652"/>
                <a:gd name="T118" fmla="*/ 575 w 652"/>
                <a:gd name="T119" fmla="*/ 211 h 652"/>
                <a:gd name="T120" fmla="*/ 509 w 652"/>
                <a:gd name="T121" fmla="*/ 157 h 652"/>
                <a:gd name="T122" fmla="*/ 398 w 652"/>
                <a:gd name="T123" fmla="*/ 112 h 6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52" h="652">
                  <a:moveTo>
                    <a:pt x="652" y="326"/>
                  </a:moveTo>
                  <a:cubicBezTo>
                    <a:pt x="652" y="505"/>
                    <a:pt x="506" y="652"/>
                    <a:pt x="326" y="652"/>
                  </a:cubicBezTo>
                  <a:cubicBezTo>
                    <a:pt x="147" y="652"/>
                    <a:pt x="0" y="507"/>
                    <a:pt x="0" y="326"/>
                  </a:cubicBezTo>
                  <a:cubicBezTo>
                    <a:pt x="0" y="146"/>
                    <a:pt x="146" y="0"/>
                    <a:pt x="326" y="0"/>
                  </a:cubicBezTo>
                  <a:cubicBezTo>
                    <a:pt x="506" y="0"/>
                    <a:pt x="652" y="147"/>
                    <a:pt x="652" y="326"/>
                  </a:cubicBezTo>
                  <a:close/>
                  <a:moveTo>
                    <a:pt x="300" y="368"/>
                  </a:moveTo>
                  <a:cubicBezTo>
                    <a:pt x="300" y="370"/>
                    <a:pt x="300" y="371"/>
                    <a:pt x="300" y="373"/>
                  </a:cubicBezTo>
                  <a:cubicBezTo>
                    <a:pt x="300" y="385"/>
                    <a:pt x="300" y="396"/>
                    <a:pt x="300" y="408"/>
                  </a:cubicBezTo>
                  <a:cubicBezTo>
                    <a:pt x="300" y="409"/>
                    <a:pt x="300" y="410"/>
                    <a:pt x="300" y="411"/>
                  </a:cubicBezTo>
                  <a:cubicBezTo>
                    <a:pt x="300" y="417"/>
                    <a:pt x="297" y="422"/>
                    <a:pt x="292" y="425"/>
                  </a:cubicBezTo>
                  <a:cubicBezTo>
                    <a:pt x="290" y="426"/>
                    <a:pt x="288" y="428"/>
                    <a:pt x="285" y="429"/>
                  </a:cubicBezTo>
                  <a:cubicBezTo>
                    <a:pt x="267" y="441"/>
                    <a:pt x="252" y="457"/>
                    <a:pt x="239" y="475"/>
                  </a:cubicBezTo>
                  <a:cubicBezTo>
                    <a:pt x="225" y="496"/>
                    <a:pt x="216" y="520"/>
                    <a:pt x="210" y="544"/>
                  </a:cubicBezTo>
                  <a:cubicBezTo>
                    <a:pt x="209" y="549"/>
                    <a:pt x="208" y="553"/>
                    <a:pt x="208" y="558"/>
                  </a:cubicBezTo>
                  <a:cubicBezTo>
                    <a:pt x="207" y="571"/>
                    <a:pt x="215" y="581"/>
                    <a:pt x="228" y="583"/>
                  </a:cubicBezTo>
                  <a:cubicBezTo>
                    <a:pt x="239" y="585"/>
                    <a:pt x="252" y="581"/>
                    <a:pt x="256" y="566"/>
                  </a:cubicBezTo>
                  <a:cubicBezTo>
                    <a:pt x="256" y="565"/>
                    <a:pt x="257" y="563"/>
                    <a:pt x="257" y="562"/>
                  </a:cubicBezTo>
                  <a:cubicBezTo>
                    <a:pt x="260" y="555"/>
                    <a:pt x="262" y="547"/>
                    <a:pt x="264" y="540"/>
                  </a:cubicBezTo>
                  <a:cubicBezTo>
                    <a:pt x="270" y="523"/>
                    <a:pt x="278" y="508"/>
                    <a:pt x="289" y="493"/>
                  </a:cubicBezTo>
                  <a:cubicBezTo>
                    <a:pt x="295" y="485"/>
                    <a:pt x="303" y="478"/>
                    <a:pt x="312" y="473"/>
                  </a:cubicBezTo>
                  <a:cubicBezTo>
                    <a:pt x="321" y="468"/>
                    <a:pt x="330" y="468"/>
                    <a:pt x="339" y="473"/>
                  </a:cubicBezTo>
                  <a:cubicBezTo>
                    <a:pt x="341" y="474"/>
                    <a:pt x="344" y="475"/>
                    <a:pt x="346" y="477"/>
                  </a:cubicBezTo>
                  <a:cubicBezTo>
                    <a:pt x="355" y="483"/>
                    <a:pt x="362" y="491"/>
                    <a:pt x="368" y="500"/>
                  </a:cubicBezTo>
                  <a:cubicBezTo>
                    <a:pt x="378" y="516"/>
                    <a:pt x="385" y="533"/>
                    <a:pt x="390" y="550"/>
                  </a:cubicBezTo>
                  <a:cubicBezTo>
                    <a:pt x="392" y="556"/>
                    <a:pt x="394" y="563"/>
                    <a:pt x="396" y="569"/>
                  </a:cubicBezTo>
                  <a:cubicBezTo>
                    <a:pt x="399" y="576"/>
                    <a:pt x="403" y="580"/>
                    <a:pt x="410" y="582"/>
                  </a:cubicBezTo>
                  <a:cubicBezTo>
                    <a:pt x="425" y="588"/>
                    <a:pt x="446" y="577"/>
                    <a:pt x="443" y="555"/>
                  </a:cubicBezTo>
                  <a:cubicBezTo>
                    <a:pt x="442" y="548"/>
                    <a:pt x="440" y="542"/>
                    <a:pt x="439" y="536"/>
                  </a:cubicBezTo>
                  <a:cubicBezTo>
                    <a:pt x="433" y="515"/>
                    <a:pt x="426" y="496"/>
                    <a:pt x="414" y="478"/>
                  </a:cubicBezTo>
                  <a:cubicBezTo>
                    <a:pt x="400" y="456"/>
                    <a:pt x="382" y="439"/>
                    <a:pt x="360" y="425"/>
                  </a:cubicBezTo>
                  <a:cubicBezTo>
                    <a:pt x="354" y="422"/>
                    <a:pt x="351" y="417"/>
                    <a:pt x="351" y="410"/>
                  </a:cubicBezTo>
                  <a:cubicBezTo>
                    <a:pt x="351" y="397"/>
                    <a:pt x="351" y="385"/>
                    <a:pt x="351" y="372"/>
                  </a:cubicBezTo>
                  <a:cubicBezTo>
                    <a:pt x="351" y="371"/>
                    <a:pt x="351" y="370"/>
                    <a:pt x="352" y="368"/>
                  </a:cubicBezTo>
                  <a:cubicBezTo>
                    <a:pt x="354" y="368"/>
                    <a:pt x="355" y="369"/>
                    <a:pt x="357" y="369"/>
                  </a:cubicBezTo>
                  <a:cubicBezTo>
                    <a:pt x="376" y="376"/>
                    <a:pt x="392" y="386"/>
                    <a:pt x="406" y="400"/>
                  </a:cubicBezTo>
                  <a:cubicBezTo>
                    <a:pt x="425" y="417"/>
                    <a:pt x="439" y="437"/>
                    <a:pt x="453" y="459"/>
                  </a:cubicBezTo>
                  <a:cubicBezTo>
                    <a:pt x="462" y="475"/>
                    <a:pt x="471" y="492"/>
                    <a:pt x="479" y="509"/>
                  </a:cubicBezTo>
                  <a:cubicBezTo>
                    <a:pt x="481" y="514"/>
                    <a:pt x="484" y="518"/>
                    <a:pt x="489" y="522"/>
                  </a:cubicBezTo>
                  <a:cubicBezTo>
                    <a:pt x="494" y="526"/>
                    <a:pt x="501" y="529"/>
                    <a:pt x="508" y="527"/>
                  </a:cubicBezTo>
                  <a:cubicBezTo>
                    <a:pt x="518" y="524"/>
                    <a:pt x="524" y="518"/>
                    <a:pt x="526" y="508"/>
                  </a:cubicBezTo>
                  <a:cubicBezTo>
                    <a:pt x="528" y="500"/>
                    <a:pt x="527" y="493"/>
                    <a:pt x="524" y="486"/>
                  </a:cubicBezTo>
                  <a:cubicBezTo>
                    <a:pt x="520" y="477"/>
                    <a:pt x="516" y="469"/>
                    <a:pt x="512" y="460"/>
                  </a:cubicBezTo>
                  <a:cubicBezTo>
                    <a:pt x="498" y="429"/>
                    <a:pt x="480" y="400"/>
                    <a:pt x="456" y="375"/>
                  </a:cubicBezTo>
                  <a:cubicBezTo>
                    <a:pt x="432" y="351"/>
                    <a:pt x="405" y="333"/>
                    <a:pt x="373" y="322"/>
                  </a:cubicBezTo>
                  <a:cubicBezTo>
                    <a:pt x="366" y="320"/>
                    <a:pt x="359" y="318"/>
                    <a:pt x="351" y="316"/>
                  </a:cubicBezTo>
                  <a:cubicBezTo>
                    <a:pt x="351" y="312"/>
                    <a:pt x="351" y="308"/>
                    <a:pt x="351" y="304"/>
                  </a:cubicBezTo>
                  <a:cubicBezTo>
                    <a:pt x="350" y="298"/>
                    <a:pt x="349" y="291"/>
                    <a:pt x="345" y="286"/>
                  </a:cubicBezTo>
                  <a:cubicBezTo>
                    <a:pt x="335" y="271"/>
                    <a:pt x="316" y="271"/>
                    <a:pt x="306" y="286"/>
                  </a:cubicBezTo>
                  <a:cubicBezTo>
                    <a:pt x="302" y="292"/>
                    <a:pt x="301" y="299"/>
                    <a:pt x="301" y="305"/>
                  </a:cubicBezTo>
                  <a:cubicBezTo>
                    <a:pt x="300" y="309"/>
                    <a:pt x="300" y="312"/>
                    <a:pt x="300" y="316"/>
                  </a:cubicBezTo>
                  <a:cubicBezTo>
                    <a:pt x="299" y="317"/>
                    <a:pt x="298" y="317"/>
                    <a:pt x="296" y="317"/>
                  </a:cubicBezTo>
                  <a:cubicBezTo>
                    <a:pt x="264" y="325"/>
                    <a:pt x="235" y="339"/>
                    <a:pt x="210" y="361"/>
                  </a:cubicBezTo>
                  <a:cubicBezTo>
                    <a:pt x="191" y="378"/>
                    <a:pt x="175" y="398"/>
                    <a:pt x="161" y="420"/>
                  </a:cubicBezTo>
                  <a:cubicBezTo>
                    <a:pt x="148" y="440"/>
                    <a:pt x="138" y="462"/>
                    <a:pt x="128" y="483"/>
                  </a:cubicBezTo>
                  <a:cubicBezTo>
                    <a:pt x="126" y="490"/>
                    <a:pt x="124" y="497"/>
                    <a:pt x="125" y="504"/>
                  </a:cubicBezTo>
                  <a:cubicBezTo>
                    <a:pt x="126" y="515"/>
                    <a:pt x="130" y="522"/>
                    <a:pt x="140" y="526"/>
                  </a:cubicBezTo>
                  <a:cubicBezTo>
                    <a:pt x="150" y="530"/>
                    <a:pt x="159" y="526"/>
                    <a:pt x="165" y="519"/>
                  </a:cubicBezTo>
                  <a:cubicBezTo>
                    <a:pt x="168" y="516"/>
                    <a:pt x="170" y="512"/>
                    <a:pt x="172" y="509"/>
                  </a:cubicBezTo>
                  <a:cubicBezTo>
                    <a:pt x="181" y="493"/>
                    <a:pt x="189" y="476"/>
                    <a:pt x="198" y="461"/>
                  </a:cubicBezTo>
                  <a:cubicBezTo>
                    <a:pt x="211" y="438"/>
                    <a:pt x="227" y="417"/>
                    <a:pt x="246" y="399"/>
                  </a:cubicBezTo>
                  <a:cubicBezTo>
                    <a:pt x="260" y="386"/>
                    <a:pt x="276" y="376"/>
                    <a:pt x="294" y="370"/>
                  </a:cubicBezTo>
                  <a:cubicBezTo>
                    <a:pt x="296" y="369"/>
                    <a:pt x="298" y="368"/>
                    <a:pt x="300" y="368"/>
                  </a:cubicBezTo>
                  <a:close/>
                  <a:moveTo>
                    <a:pt x="253" y="112"/>
                  </a:moveTo>
                  <a:cubicBezTo>
                    <a:pt x="252" y="113"/>
                    <a:pt x="250" y="113"/>
                    <a:pt x="249" y="114"/>
                  </a:cubicBezTo>
                  <a:cubicBezTo>
                    <a:pt x="240" y="117"/>
                    <a:pt x="231" y="119"/>
                    <a:pt x="222" y="122"/>
                  </a:cubicBezTo>
                  <a:cubicBezTo>
                    <a:pt x="187" y="134"/>
                    <a:pt x="154" y="149"/>
                    <a:pt x="123" y="169"/>
                  </a:cubicBezTo>
                  <a:cubicBezTo>
                    <a:pt x="110" y="178"/>
                    <a:pt x="97" y="188"/>
                    <a:pt x="85" y="200"/>
                  </a:cubicBezTo>
                  <a:cubicBezTo>
                    <a:pt x="81" y="204"/>
                    <a:pt x="77" y="208"/>
                    <a:pt x="75" y="214"/>
                  </a:cubicBezTo>
                  <a:cubicBezTo>
                    <a:pt x="71" y="225"/>
                    <a:pt x="76" y="237"/>
                    <a:pt x="87" y="241"/>
                  </a:cubicBezTo>
                  <a:cubicBezTo>
                    <a:pt x="94" y="244"/>
                    <a:pt x="101" y="244"/>
                    <a:pt x="108" y="242"/>
                  </a:cubicBezTo>
                  <a:cubicBezTo>
                    <a:pt x="114" y="240"/>
                    <a:pt x="118" y="237"/>
                    <a:pt x="123" y="234"/>
                  </a:cubicBezTo>
                  <a:cubicBezTo>
                    <a:pt x="134" y="226"/>
                    <a:pt x="146" y="217"/>
                    <a:pt x="158" y="210"/>
                  </a:cubicBezTo>
                  <a:cubicBezTo>
                    <a:pt x="186" y="191"/>
                    <a:pt x="216" y="176"/>
                    <a:pt x="249" y="165"/>
                  </a:cubicBezTo>
                  <a:cubicBezTo>
                    <a:pt x="250" y="165"/>
                    <a:pt x="252" y="164"/>
                    <a:pt x="253" y="164"/>
                  </a:cubicBezTo>
                  <a:cubicBezTo>
                    <a:pt x="253" y="183"/>
                    <a:pt x="253" y="202"/>
                    <a:pt x="253" y="220"/>
                  </a:cubicBezTo>
                  <a:cubicBezTo>
                    <a:pt x="252" y="221"/>
                    <a:pt x="251" y="221"/>
                    <a:pt x="250" y="222"/>
                  </a:cubicBezTo>
                  <a:cubicBezTo>
                    <a:pt x="185" y="247"/>
                    <a:pt x="131" y="288"/>
                    <a:pt x="90" y="345"/>
                  </a:cubicBezTo>
                  <a:cubicBezTo>
                    <a:pt x="81" y="357"/>
                    <a:pt x="73" y="370"/>
                    <a:pt x="65" y="383"/>
                  </a:cubicBezTo>
                  <a:cubicBezTo>
                    <a:pt x="62" y="387"/>
                    <a:pt x="60" y="391"/>
                    <a:pt x="60" y="395"/>
                  </a:cubicBezTo>
                  <a:cubicBezTo>
                    <a:pt x="60" y="408"/>
                    <a:pt x="68" y="419"/>
                    <a:pt x="80" y="422"/>
                  </a:cubicBezTo>
                  <a:cubicBezTo>
                    <a:pt x="90" y="425"/>
                    <a:pt x="98" y="422"/>
                    <a:pt x="104" y="413"/>
                  </a:cubicBezTo>
                  <a:cubicBezTo>
                    <a:pt x="107" y="409"/>
                    <a:pt x="110" y="404"/>
                    <a:pt x="113" y="400"/>
                  </a:cubicBezTo>
                  <a:cubicBezTo>
                    <a:pt x="127" y="380"/>
                    <a:pt x="143" y="361"/>
                    <a:pt x="160" y="343"/>
                  </a:cubicBezTo>
                  <a:cubicBezTo>
                    <a:pt x="177" y="325"/>
                    <a:pt x="195" y="309"/>
                    <a:pt x="215" y="296"/>
                  </a:cubicBezTo>
                  <a:cubicBezTo>
                    <a:pt x="237" y="282"/>
                    <a:pt x="261" y="271"/>
                    <a:pt x="286" y="264"/>
                  </a:cubicBezTo>
                  <a:cubicBezTo>
                    <a:pt x="300" y="260"/>
                    <a:pt x="304" y="253"/>
                    <a:pt x="304" y="240"/>
                  </a:cubicBezTo>
                  <a:cubicBezTo>
                    <a:pt x="304" y="189"/>
                    <a:pt x="304" y="138"/>
                    <a:pt x="304" y="88"/>
                  </a:cubicBezTo>
                  <a:cubicBezTo>
                    <a:pt x="304" y="84"/>
                    <a:pt x="304" y="81"/>
                    <a:pt x="303" y="78"/>
                  </a:cubicBezTo>
                  <a:cubicBezTo>
                    <a:pt x="303" y="74"/>
                    <a:pt x="302" y="69"/>
                    <a:pt x="299" y="65"/>
                  </a:cubicBezTo>
                  <a:cubicBezTo>
                    <a:pt x="293" y="55"/>
                    <a:pt x="280" y="51"/>
                    <a:pt x="269" y="56"/>
                  </a:cubicBezTo>
                  <a:cubicBezTo>
                    <a:pt x="261" y="61"/>
                    <a:pt x="256" y="68"/>
                    <a:pt x="254" y="77"/>
                  </a:cubicBezTo>
                  <a:cubicBezTo>
                    <a:pt x="254" y="81"/>
                    <a:pt x="254" y="85"/>
                    <a:pt x="253" y="90"/>
                  </a:cubicBezTo>
                  <a:cubicBezTo>
                    <a:pt x="253" y="97"/>
                    <a:pt x="253" y="105"/>
                    <a:pt x="253" y="112"/>
                  </a:cubicBezTo>
                  <a:close/>
                  <a:moveTo>
                    <a:pt x="398" y="112"/>
                  </a:moveTo>
                  <a:cubicBezTo>
                    <a:pt x="398" y="110"/>
                    <a:pt x="398" y="108"/>
                    <a:pt x="398" y="106"/>
                  </a:cubicBezTo>
                  <a:cubicBezTo>
                    <a:pt x="398" y="98"/>
                    <a:pt x="398" y="90"/>
                    <a:pt x="398" y="82"/>
                  </a:cubicBezTo>
                  <a:cubicBezTo>
                    <a:pt x="397" y="76"/>
                    <a:pt x="396" y="70"/>
                    <a:pt x="392" y="65"/>
                  </a:cubicBezTo>
                  <a:cubicBezTo>
                    <a:pt x="386" y="57"/>
                    <a:pt x="378" y="53"/>
                    <a:pt x="368" y="54"/>
                  </a:cubicBezTo>
                  <a:cubicBezTo>
                    <a:pt x="358" y="56"/>
                    <a:pt x="352" y="62"/>
                    <a:pt x="349" y="71"/>
                  </a:cubicBezTo>
                  <a:cubicBezTo>
                    <a:pt x="348" y="75"/>
                    <a:pt x="347" y="80"/>
                    <a:pt x="347" y="85"/>
                  </a:cubicBezTo>
                  <a:cubicBezTo>
                    <a:pt x="347" y="137"/>
                    <a:pt x="347" y="189"/>
                    <a:pt x="347" y="242"/>
                  </a:cubicBezTo>
                  <a:cubicBezTo>
                    <a:pt x="347" y="242"/>
                    <a:pt x="347" y="243"/>
                    <a:pt x="347" y="243"/>
                  </a:cubicBezTo>
                  <a:cubicBezTo>
                    <a:pt x="347" y="251"/>
                    <a:pt x="351" y="257"/>
                    <a:pt x="358" y="260"/>
                  </a:cubicBezTo>
                  <a:cubicBezTo>
                    <a:pt x="361" y="262"/>
                    <a:pt x="365" y="263"/>
                    <a:pt x="369" y="264"/>
                  </a:cubicBezTo>
                  <a:cubicBezTo>
                    <a:pt x="387" y="270"/>
                    <a:pt x="405" y="277"/>
                    <a:pt x="421" y="286"/>
                  </a:cubicBezTo>
                  <a:cubicBezTo>
                    <a:pt x="449" y="301"/>
                    <a:pt x="473" y="321"/>
                    <a:pt x="493" y="344"/>
                  </a:cubicBezTo>
                  <a:cubicBezTo>
                    <a:pt x="513" y="365"/>
                    <a:pt x="530" y="388"/>
                    <a:pt x="546" y="412"/>
                  </a:cubicBezTo>
                  <a:cubicBezTo>
                    <a:pt x="547" y="413"/>
                    <a:pt x="548" y="415"/>
                    <a:pt x="549" y="416"/>
                  </a:cubicBezTo>
                  <a:cubicBezTo>
                    <a:pt x="553" y="421"/>
                    <a:pt x="558" y="423"/>
                    <a:pt x="564" y="423"/>
                  </a:cubicBezTo>
                  <a:cubicBezTo>
                    <a:pt x="584" y="423"/>
                    <a:pt x="598" y="402"/>
                    <a:pt x="587" y="384"/>
                  </a:cubicBezTo>
                  <a:cubicBezTo>
                    <a:pt x="581" y="374"/>
                    <a:pt x="576" y="365"/>
                    <a:pt x="569" y="355"/>
                  </a:cubicBezTo>
                  <a:cubicBezTo>
                    <a:pt x="528" y="296"/>
                    <a:pt x="474" y="251"/>
                    <a:pt x="407" y="224"/>
                  </a:cubicBezTo>
                  <a:cubicBezTo>
                    <a:pt x="404" y="223"/>
                    <a:pt x="401" y="222"/>
                    <a:pt x="398" y="220"/>
                  </a:cubicBezTo>
                  <a:cubicBezTo>
                    <a:pt x="398" y="201"/>
                    <a:pt x="398" y="183"/>
                    <a:pt x="398" y="164"/>
                  </a:cubicBezTo>
                  <a:cubicBezTo>
                    <a:pt x="399" y="164"/>
                    <a:pt x="399" y="164"/>
                    <a:pt x="399" y="164"/>
                  </a:cubicBezTo>
                  <a:cubicBezTo>
                    <a:pt x="401" y="165"/>
                    <a:pt x="402" y="165"/>
                    <a:pt x="403" y="165"/>
                  </a:cubicBezTo>
                  <a:cubicBezTo>
                    <a:pt x="439" y="177"/>
                    <a:pt x="473" y="195"/>
                    <a:pt x="504" y="217"/>
                  </a:cubicBezTo>
                  <a:cubicBezTo>
                    <a:pt x="513" y="223"/>
                    <a:pt x="522" y="230"/>
                    <a:pt x="532" y="236"/>
                  </a:cubicBezTo>
                  <a:cubicBezTo>
                    <a:pt x="539" y="242"/>
                    <a:pt x="547" y="244"/>
                    <a:pt x="556" y="243"/>
                  </a:cubicBezTo>
                  <a:cubicBezTo>
                    <a:pt x="573" y="242"/>
                    <a:pt x="582" y="226"/>
                    <a:pt x="575" y="211"/>
                  </a:cubicBezTo>
                  <a:cubicBezTo>
                    <a:pt x="572" y="206"/>
                    <a:pt x="569" y="202"/>
                    <a:pt x="566" y="199"/>
                  </a:cubicBezTo>
                  <a:cubicBezTo>
                    <a:pt x="549" y="182"/>
                    <a:pt x="529" y="169"/>
                    <a:pt x="509" y="157"/>
                  </a:cubicBezTo>
                  <a:cubicBezTo>
                    <a:pt x="480" y="141"/>
                    <a:pt x="450" y="129"/>
                    <a:pt x="418" y="119"/>
                  </a:cubicBezTo>
                  <a:cubicBezTo>
                    <a:pt x="412" y="116"/>
                    <a:pt x="405" y="114"/>
                    <a:pt x="398" y="112"/>
                  </a:cubicBezTo>
                  <a:close/>
                </a:path>
              </a:pathLst>
            </a:custGeom>
            <a:grpFill/>
            <a:ln>
              <a:noFill/>
            </a:ln>
          </p:spPr>
          <p:txBody>
            <a:bodyPr vert="horz" wrap="square" lIns="91440" tIns="45720" rIns="91440" bIns="45720" numCol="1" anchor="t" anchorCtr="0" compatLnSpc="1"/>
            <a:lstStyle/>
            <a:p>
              <a:pPr marL="0" marR="0" lvl="0" indent="0" algn="l" defTabSz="914400" rtl="0" eaLnBrk="1" fontAlgn="auto" latinLnBrk="0" hangingPunct="1">
                <a:lnSpc>
                  <a:spcPct val="100000"/>
                </a:lnSpc>
                <a:spcBef>
                  <a:spcPts val="0"/>
                </a:spcBef>
                <a:spcAft>
                  <a:spcPts val="0"/>
                </a:spcAft>
                <a:buClrTx/>
                <a:buSzTx/>
                <a:buFontTx/>
                <a:buNone/>
                <a:defRPr/>
              </a:pPr>
              <a:endParaRPr kumimoji="0" lang="zh-CN" altLang="en-US" sz="1800" b="0" i="0" u="none" strike="noStrike" kern="1200" cap="none" spc="0" normalizeH="0" baseline="0" noProof="0" dirty="0">
                <a:ln>
                  <a:noFill/>
                </a:ln>
                <a:solidFill>
                  <a:srgbClr val="FF0000"/>
                </a:solidFill>
                <a:effectLst/>
                <a:uLnTx/>
                <a:uFillTx/>
                <a:latin typeface="Arial" panose="020B0604020202020204" pitchFamily="34" charset="0"/>
                <a:ea typeface="微软雅黑" panose="020B0503020204020204" pitchFamily="34" charset="-122"/>
                <a:cs typeface="+mn-ea"/>
                <a:sym typeface="Arial" panose="020B0604020202020204" pitchFamily="34" charset="0"/>
              </a:endParaRPr>
            </a:p>
          </p:txBody>
        </p:sp>
      </p:grpSp>
      <p:pic>
        <p:nvPicPr>
          <p:cNvPr id="4" name="图片 3"/>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209427" y="305932"/>
            <a:ext cx="2160000" cy="602968"/>
          </a:xfrm>
          <a:prstGeom prst="rect">
            <a:avLst/>
          </a:prstGeom>
        </p:spPr>
      </p:pic>
      <p:sp>
        <p:nvSpPr>
          <p:cNvPr id="8" name="矩形 7"/>
          <p:cNvSpPr/>
          <p:nvPr/>
        </p:nvSpPr>
        <p:spPr>
          <a:xfrm>
            <a:off x="1416051" y="4303420"/>
            <a:ext cx="6304280" cy="645160"/>
          </a:xfrm>
          <a:prstGeom prst="rect">
            <a:avLst/>
          </a:prstGeom>
        </p:spPr>
        <p:txBody>
          <a:bodyPr wrap="none">
            <a:spAutoFit/>
          </a:bodyPr>
          <a:lstStyle/>
          <a:p>
            <a:pPr algn="ctr" fontAlgn="auto">
              <a:lnSpc>
                <a:spcPct val="150000"/>
              </a:lnSpc>
            </a:pPr>
            <a:r>
              <a:rPr lang="zh-CN" altLang="en-US" sz="2400" b="1" dirty="0">
                <a:latin typeface="楷体" panose="02010609060101010101" pitchFamily="49" charset="-122"/>
                <a:ea typeface="楷体" panose="02010609060101010101" pitchFamily="49" charset="-122"/>
                <a:cs typeface="Times New Roman" panose="02020603050405020304" pitchFamily="18" charset="0"/>
              </a:rPr>
              <a:t>小组成员：</a:t>
            </a:r>
            <a:r>
              <a:rPr lang="zh-CN" altLang="en-US" sz="2400" b="1" dirty="0">
                <a:latin typeface="楷体" panose="02010609060101010101" pitchFamily="49" charset="-122"/>
                <a:ea typeface="楷体" panose="02010609060101010101" pitchFamily="49" charset="-122"/>
                <a:cs typeface="Times New Roman" panose="02020603050405020304" pitchFamily="18" charset="0"/>
              </a:rPr>
              <a:t>杨松霈、张肇元、王君豪、王嘉豪</a:t>
            </a:r>
            <a:endParaRPr lang="zh-CN" altLang="en-US" sz="2400" b="1" dirty="0">
              <a:latin typeface="楷体" panose="02010609060101010101" pitchFamily="49" charset="-122"/>
              <a:ea typeface="楷体" panose="02010609060101010101" pitchFamily="49" charset="-122"/>
              <a:cs typeface="Times New Roman" panose="02020603050405020304" pitchFamily="18" charset="0"/>
            </a:endParaRPr>
          </a:p>
        </p:txBody>
      </p:sp>
      <p:sp>
        <p:nvSpPr>
          <p:cNvPr id="3" name="灯片编号占位符 2"/>
          <p:cNvSpPr>
            <a:spLocks noGrp="1"/>
          </p:cNvSpPr>
          <p:nvPr>
            <p:ph type="sldNum" sz="quarter" idx="12"/>
          </p:nvPr>
        </p:nvSpPr>
        <p:spPr>
          <a:xfrm>
            <a:off x="8195945" y="6261100"/>
            <a:ext cx="381635" cy="365125"/>
          </a:xfrm>
        </p:spPr>
        <p:txBody>
          <a:body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33" name="矩形 32"/>
          <p:cNvSpPr/>
          <p:nvPr/>
        </p:nvSpPr>
        <p:spPr>
          <a:xfrm>
            <a:off x="3795395" y="4948580"/>
            <a:ext cx="1554480" cy="645160"/>
          </a:xfrm>
          <a:prstGeom prst="rect">
            <a:avLst/>
          </a:prstGeom>
        </p:spPr>
        <p:txBody>
          <a:bodyPr wrap="none">
            <a:spAutoFit/>
          </a:bodyPr>
          <a:p>
            <a:pPr algn="ctr" fontAlgn="auto">
              <a:lnSpc>
                <a:spcPct val="150000"/>
              </a:lnSpc>
            </a:pPr>
            <a:r>
              <a:rPr lang="en-US" sz="2400" b="1" dirty="0">
                <a:latin typeface="Times New Roman" panose="02020603050405020304" pitchFamily="18" charset="0"/>
                <a:ea typeface="微软雅黑" panose="020B0503020204020204" pitchFamily="34" charset="-122"/>
                <a:cs typeface="Times New Roman" panose="02020603050405020304" pitchFamily="18" charset="0"/>
              </a:rPr>
              <a:t>2023.04.26</a:t>
            </a:r>
            <a:endParaRPr lang="en-US" sz="2400" b="1" dirty="0">
              <a:latin typeface="Times New Roman" panose="02020603050405020304" pitchFamily="18" charset="0"/>
              <a:ea typeface="微软雅黑" panose="020B0503020204020204" pitchFamily="34" charset="-122"/>
              <a:cs typeface="Times New Roman" panose="02020603050405020304" pitchFamily="18" charset="0"/>
            </a:endParaRPr>
          </a:p>
        </p:txBody>
      </p:sp>
      <p:sp>
        <p:nvSpPr>
          <p:cNvPr id="2" name="矩形 1"/>
          <p:cNvSpPr/>
          <p:nvPr/>
        </p:nvSpPr>
        <p:spPr>
          <a:xfrm>
            <a:off x="2590800" y="2080260"/>
            <a:ext cx="3962400" cy="1198880"/>
          </a:xfrm>
          <a:prstGeom prst="rect">
            <a:avLst/>
          </a:prstGeom>
          <a:effectLst>
            <a:outerShdw blurRad="63500" sx="102000" sy="102000" algn="ctr" rotWithShape="0">
              <a:prstClr val="black">
                <a:alpha val="40000"/>
              </a:prstClr>
            </a:outerShdw>
          </a:effectLst>
        </p:spPr>
        <p:txBody>
          <a:bodyPr wrap="square">
            <a:spAutoFit/>
          </a:bodyPr>
          <a:p>
            <a:pPr algn="ctr" fontAlgn="auto">
              <a:lnSpc>
                <a:spcPct val="150000"/>
              </a:lnSpc>
              <a:defRPr/>
            </a:pPr>
            <a:r>
              <a:rPr lang="en-US" sz="4800" b="1" i="0" dirty="0">
                <a:effectLst/>
                <a:latin typeface="Arial" panose="020B0604020202020204" pitchFamily="34" charset="0"/>
                <a:ea typeface="微软雅黑" panose="020B0503020204020204" pitchFamily="34" charset="-122"/>
                <a:cs typeface="Arial" panose="020B0604020202020204" pitchFamily="34" charset="0"/>
              </a:rPr>
              <a:t>DNA</a:t>
            </a:r>
            <a:r>
              <a:rPr lang="zh-CN" altLang="en-US" sz="4800" b="1" i="0" dirty="0">
                <a:effectLst/>
                <a:latin typeface="Arial" panose="020B0604020202020204" pitchFamily="34" charset="0"/>
                <a:ea typeface="微软雅黑" panose="020B0503020204020204" pitchFamily="34" charset="-122"/>
                <a:cs typeface="Arial" panose="020B0604020202020204" pitchFamily="34" charset="0"/>
              </a:rPr>
              <a:t>折纸术</a:t>
            </a:r>
            <a:endParaRPr lang="zh-CN" altLang="en-US" sz="4800" b="1" i="0" dirty="0">
              <a:effectLst/>
              <a:latin typeface="Arial" panose="020B0604020202020204" pitchFamily="34" charset="0"/>
              <a:ea typeface="微软雅黑" panose="020B0503020204020204" pitchFamily="34" charset="-122"/>
              <a:cs typeface="Arial" panose="020B0604020202020204" pitchFamily="34" charset="0"/>
            </a:endParaRPr>
          </a:p>
        </p:txBody>
      </p:sp>
      <p:sp>
        <p:nvSpPr>
          <p:cNvPr id="5" name="矩形 4"/>
          <p:cNvSpPr/>
          <p:nvPr/>
        </p:nvSpPr>
        <p:spPr>
          <a:xfrm>
            <a:off x="2973388" y="3116580"/>
            <a:ext cx="3197225" cy="829945"/>
          </a:xfrm>
          <a:prstGeom prst="rect">
            <a:avLst/>
          </a:prstGeom>
          <a:effectLst>
            <a:outerShdw blurRad="63500" sx="102000" sy="102000" algn="ctr" rotWithShape="0">
              <a:prstClr val="black">
                <a:alpha val="40000"/>
              </a:prstClr>
            </a:outerShdw>
          </a:effectLst>
        </p:spPr>
        <p:txBody>
          <a:bodyPr wrap="square">
            <a:spAutoFit/>
          </a:bodyPr>
          <a:p>
            <a:pPr algn="ctr" fontAlgn="auto">
              <a:lnSpc>
                <a:spcPct val="150000"/>
              </a:lnSpc>
              <a:defRPr/>
            </a:pPr>
            <a:r>
              <a:rPr lang="en-US" altLang="zh-CN" sz="3200" b="1" i="0" dirty="0">
                <a:effectLst/>
                <a:latin typeface="Arial" panose="020B0604020202020204" pitchFamily="34" charset="0"/>
                <a:ea typeface="微软雅黑" panose="020B0503020204020204" pitchFamily="34" charset="-122"/>
                <a:cs typeface="Arial" panose="020B0604020202020204" pitchFamily="34" charset="0"/>
                <a:sym typeface="原装OS经典圆体" panose="02000503000000000000" charset="-122"/>
              </a:rPr>
              <a:t>DNA Origami</a:t>
            </a:r>
            <a:endParaRPr lang="en-US" altLang="zh-CN" sz="3200" b="1" i="0" dirty="0">
              <a:effectLst/>
              <a:latin typeface="Arial" panose="020B0604020202020204" pitchFamily="34" charset="0"/>
              <a:ea typeface="微软雅黑" panose="020B0503020204020204" pitchFamily="34" charset="-122"/>
              <a:cs typeface="Arial" panose="020B0604020202020204" pitchFamily="34" charset="0"/>
              <a:sym typeface="原装OS经典圆体" panose="02000503000000000000" charset="-122"/>
            </a:endParaRPr>
          </a:p>
        </p:txBody>
      </p:sp>
    </p:spTree>
  </p:cSld>
  <p:clrMapOvr>
    <a:masterClrMapping/>
  </p:clrMapOvr>
  <mc:AlternateContent xmlns:mc="http://schemas.openxmlformats.org/markup-compatibility/2006">
    <mc:Choice xmlns:p14="http://schemas.microsoft.com/office/powerpoint/2010/main" Requires="p14">
      <p:transition spd="med" p14:dur="700"/>
    </mc:Choice>
    <mc:Fallback>
      <p:transition spd="med"/>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4612640" cy="859155"/>
            <a:chOff x="-6" y="282"/>
            <a:chExt cx="7264"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6443"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2-2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2D</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碳纳米管</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(CNT)</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阵列的</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4091305" y="4284345"/>
            <a:ext cx="483870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M.Y. Zhao &amp; Y.H. Chen,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Science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368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878-881</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pic>
        <p:nvPicPr>
          <p:cNvPr id="2" name="图片 1"/>
          <p:cNvPicPr>
            <a:picLocks noChangeAspect="1"/>
          </p:cNvPicPr>
          <p:nvPr>
            <p:custDataLst>
              <p:tags r:id="rId3"/>
            </p:custDataLst>
          </p:nvPr>
        </p:nvPicPr>
        <p:blipFill>
          <a:blip r:embed="rId4"/>
          <a:stretch>
            <a:fillRect/>
          </a:stretch>
        </p:blipFill>
        <p:spPr>
          <a:xfrm>
            <a:off x="51215" y="1172256"/>
            <a:ext cx="9041567" cy="2376994"/>
          </a:xfrm>
          <a:prstGeom prst="rect">
            <a:avLst/>
          </a:prstGeom>
        </p:spPr>
      </p:pic>
      <p:graphicFrame>
        <p:nvGraphicFramePr>
          <p:cNvPr id="3" name="图示 2"/>
          <p:cNvGraphicFramePr/>
          <p:nvPr>
            <p:custDataLst>
              <p:tags r:id="rId5"/>
            </p:custDataLst>
          </p:nvPr>
        </p:nvGraphicFramePr>
        <p:xfrm>
          <a:off x="1239427" y="5233516"/>
          <a:ext cx="6843164" cy="1354291"/>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4" name="箭头: 右 6"/>
          <p:cNvSpPr/>
          <p:nvPr>
            <p:custDataLst>
              <p:tags r:id="rId11"/>
            </p:custDataLst>
          </p:nvPr>
        </p:nvSpPr>
        <p:spPr>
          <a:xfrm rot="16200000">
            <a:off x="8345474" y="3350995"/>
            <a:ext cx="666466" cy="396509"/>
          </a:xfrm>
          <a:prstGeom prst="rightArrow">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p>
            <a:pPr algn="ctr"/>
            <a:endParaRPr lang="zh-CN" altLang="en-US"/>
          </a:p>
        </p:txBody>
      </p:sp>
      <p:sp>
        <p:nvSpPr>
          <p:cNvPr id="5" name="矩形: 圆角 5"/>
          <p:cNvSpPr/>
          <p:nvPr>
            <p:custDataLst>
              <p:tags r:id="rId12"/>
            </p:custDataLst>
          </p:nvPr>
        </p:nvSpPr>
        <p:spPr>
          <a:xfrm>
            <a:off x="4741931" y="3641182"/>
            <a:ext cx="4304963" cy="482601"/>
          </a:xfrm>
          <a:prstGeom prst="roundRect">
            <a:avLst/>
          </a:prstGeom>
        </p:spPr>
        <p:style>
          <a:lnRef idx="2">
            <a:schemeClr val="accent3">
              <a:shade val="50000"/>
            </a:schemeClr>
          </a:lnRef>
          <a:fillRef idx="1">
            <a:schemeClr val="accent3"/>
          </a:fillRef>
          <a:effectRef idx="0">
            <a:schemeClr val="accent3"/>
          </a:effectRef>
          <a:fontRef idx="minor">
            <a:schemeClr val="lt1"/>
          </a:fontRef>
        </p:style>
        <p:txBody>
          <a:bodyPr rtlCol="0" anchor="ctr"/>
          <a:p>
            <a:pPr algn="ctr"/>
            <a:r>
              <a:rPr lang="zh-CN" altLang="en-US"/>
              <a:t>退火分解</a:t>
            </a:r>
            <a:r>
              <a:rPr lang="en-US" altLang="zh-CN"/>
              <a:t>ssDNA</a:t>
            </a:r>
            <a:r>
              <a:rPr lang="zh-CN" altLang="en-US"/>
              <a:t>前后器件性能变化不大</a:t>
            </a:r>
            <a:endParaRPr lang="zh-CN" altLang="en-US" dirty="0"/>
          </a:p>
        </p:txBody>
      </p:sp>
      <p:sp>
        <p:nvSpPr>
          <p:cNvPr id="10" name="矩形: 圆角 7"/>
          <p:cNvSpPr/>
          <p:nvPr>
            <p:custDataLst>
              <p:tags r:id="rId13"/>
            </p:custDataLst>
          </p:nvPr>
        </p:nvSpPr>
        <p:spPr>
          <a:xfrm>
            <a:off x="3184213" y="4750915"/>
            <a:ext cx="2953593" cy="482601"/>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dirty="0"/>
              <a:t>退火分解</a:t>
            </a:r>
            <a:r>
              <a:rPr lang="en-US" altLang="zh-CN" dirty="0"/>
              <a:t>DNA</a:t>
            </a:r>
            <a:r>
              <a:rPr lang="zh-CN" altLang="en-US" dirty="0"/>
              <a:t>法</a:t>
            </a:r>
            <a:endParaRPr lang="zh-CN" altLang="en-US" dirty="0"/>
          </a:p>
        </p:txBody>
      </p:sp>
    </p:spTree>
  </p:cSld>
  <p:clrMapOvr>
    <a:masterClrMapping/>
  </p:clrMapOvr>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832860" cy="859155"/>
            <a:chOff x="-6" y="282"/>
            <a:chExt cx="6036"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5215"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2-2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2D</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碳纳米管阵列的</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pic>
        <p:nvPicPr>
          <p:cNvPr id="3" name="图片 2"/>
          <p:cNvPicPr>
            <a:picLocks noChangeAspect="1"/>
          </p:cNvPicPr>
          <p:nvPr>
            <p:custDataLst>
              <p:tags r:id="rId2"/>
            </p:custDataLst>
          </p:nvPr>
        </p:nvPicPr>
        <p:blipFill>
          <a:blip r:embed="rId3"/>
          <a:stretch>
            <a:fillRect/>
          </a:stretch>
        </p:blipFill>
        <p:spPr>
          <a:xfrm>
            <a:off x="1002348" y="1038225"/>
            <a:ext cx="7139305" cy="2924810"/>
          </a:xfrm>
          <a:prstGeom prst="rect">
            <a:avLst/>
          </a:prstGeom>
        </p:spPr>
      </p:pic>
      <p:graphicFrame>
        <p:nvGraphicFramePr>
          <p:cNvPr id="5" name="图示 4"/>
          <p:cNvGraphicFramePr/>
          <p:nvPr>
            <p:custDataLst>
              <p:tags r:id="rId4"/>
            </p:custDataLst>
          </p:nvPr>
        </p:nvGraphicFramePr>
        <p:xfrm>
          <a:off x="1743075" y="4625340"/>
          <a:ext cx="5657850" cy="112014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
        <p:nvSpPr>
          <p:cNvPr id="4" name="矩形: 圆角 8"/>
          <p:cNvSpPr/>
          <p:nvPr>
            <p:custDataLst>
              <p:tags r:id="rId10"/>
            </p:custDataLst>
          </p:nvPr>
        </p:nvSpPr>
        <p:spPr>
          <a:xfrm>
            <a:off x="3350895" y="4100195"/>
            <a:ext cx="2442210" cy="399415"/>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p>
            <a:pPr algn="ctr"/>
            <a:r>
              <a:rPr lang="zh-CN" altLang="en-US" dirty="0"/>
              <a:t>冲洗法</a:t>
            </a:r>
            <a:endParaRPr lang="zh-CN" altLang="en-US" dirty="0"/>
          </a:p>
        </p:txBody>
      </p:sp>
      <p:sp>
        <p:nvSpPr>
          <p:cNvPr id="10" name="文本框 9"/>
          <p:cNvSpPr txBox="1"/>
          <p:nvPr/>
        </p:nvSpPr>
        <p:spPr>
          <a:xfrm>
            <a:off x="487680" y="5748020"/>
            <a:ext cx="5994400" cy="1014730"/>
          </a:xfrm>
          <a:prstGeom prst="rect">
            <a:avLst/>
          </a:prstGeom>
          <a:noFill/>
        </p:spPr>
        <p:txBody>
          <a:bodyPr wrap="square" rtlCol="0" anchor="t">
            <a:spAutoFit/>
          </a:bodyPr>
          <a:p>
            <a:pPr marL="342900" indent="-342900" algn="l" fontAlgn="auto">
              <a:lnSpc>
                <a:spcPct val="150000"/>
              </a:lnSpc>
              <a:buFont typeface="Arial" panose="020B0604020202020204" pitchFamily="34" charset="0"/>
              <a:buChar char="•"/>
            </a:pP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利用</a:t>
            </a:r>
            <a:r>
              <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rPr>
              <a:t>DNA</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模板诱导合成的</a:t>
            </a:r>
            <a:r>
              <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rPr>
              <a:t>CNT-FET</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器件比传统化学气相沉积</a:t>
            </a:r>
            <a:r>
              <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rPr>
              <a:t>(CVD)</a:t>
            </a:r>
            <a:r>
              <a:rPr lang="zh-CN" altLang="en-US" sz="2000" dirty="0">
                <a:latin typeface="微软雅黑" panose="020B0503020204020204" pitchFamily="34" charset="-122"/>
                <a:ea typeface="微软雅黑" panose="020B0503020204020204" pitchFamily="34" charset="-122"/>
                <a:cs typeface="微软雅黑" panose="020B0503020204020204" pitchFamily="34" charset="-122"/>
                <a:sym typeface="+mn-ea"/>
              </a:rPr>
              <a:t>法合成的器件拥有更大的</a:t>
            </a:r>
            <a:r>
              <a:rPr lang="en-US" altLang="zh-CN" sz="2000" dirty="0">
                <a:latin typeface="微软雅黑" panose="020B0503020204020204" pitchFamily="34" charset="-122"/>
                <a:ea typeface="微软雅黑" panose="020B0503020204020204" pitchFamily="34" charset="-122"/>
                <a:cs typeface="微软雅黑" panose="020B0503020204020204" pitchFamily="34" charset="-122"/>
                <a:sym typeface="+mn-ea"/>
              </a:rPr>
              <a:t>g</a:t>
            </a:r>
            <a:r>
              <a:rPr lang="en-US" altLang="zh-CN" sz="2000" baseline="-25000" dirty="0">
                <a:latin typeface="微软雅黑" panose="020B0503020204020204" pitchFamily="34" charset="-122"/>
                <a:ea typeface="微软雅黑" panose="020B0503020204020204" pitchFamily="34" charset="-122"/>
                <a:cs typeface="微软雅黑" panose="020B0503020204020204" pitchFamily="34" charset="-122"/>
                <a:sym typeface="+mn-ea"/>
              </a:rPr>
              <a:t>m</a:t>
            </a:r>
            <a:endParaRPr lang="en-US" altLang="zh-CN" sz="2000" baseline="-25000" dirty="0" smtClean="0">
              <a:latin typeface="微软雅黑" panose="020B0503020204020204" pitchFamily="34" charset="-122"/>
              <a:ea typeface="微软雅黑" panose="020B0503020204020204" pitchFamily="34" charset="-122"/>
              <a:cs typeface="微软雅黑" panose="020B0503020204020204" pitchFamily="34" charset="-122"/>
              <a:sym typeface="+mn-ea"/>
            </a:endParaRPr>
          </a:p>
        </p:txBody>
      </p:sp>
      <p:sp>
        <p:nvSpPr>
          <p:cNvPr id="11" name="文本框 10"/>
          <p:cNvSpPr txBox="1"/>
          <p:nvPr>
            <p:custDataLst>
              <p:tags r:id="rId11"/>
            </p:custDataLst>
          </p:nvPr>
        </p:nvSpPr>
        <p:spPr>
          <a:xfrm>
            <a:off x="4152265" y="3832860"/>
            <a:ext cx="483870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M.Y. Zhao &amp; Y.H. Chen,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Science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368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878-881</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832860" cy="859155"/>
            <a:chOff x="-6" y="282"/>
            <a:chExt cx="6036"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5215"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2-2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2D</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碳纳米管阵列的</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pic>
        <p:nvPicPr>
          <p:cNvPr id="4" name="图片 3"/>
          <p:cNvPicPr>
            <a:picLocks noChangeAspect="1"/>
          </p:cNvPicPr>
          <p:nvPr>
            <p:custDataLst>
              <p:tags r:id="rId2"/>
            </p:custDataLst>
          </p:nvPr>
        </p:nvPicPr>
        <p:blipFill>
          <a:blip r:embed="rId3"/>
          <a:stretch>
            <a:fillRect/>
          </a:stretch>
        </p:blipFill>
        <p:spPr>
          <a:xfrm>
            <a:off x="1109980" y="1769110"/>
            <a:ext cx="6924040" cy="3987165"/>
          </a:xfrm>
          <a:prstGeom prst="rect">
            <a:avLst/>
          </a:prstGeom>
        </p:spPr>
      </p:pic>
      <p:sp>
        <p:nvSpPr>
          <p:cNvPr id="5" name="文本框 4"/>
          <p:cNvSpPr txBox="1"/>
          <p:nvPr>
            <p:custDataLst>
              <p:tags r:id="rId4"/>
            </p:custDataLst>
          </p:nvPr>
        </p:nvSpPr>
        <p:spPr>
          <a:xfrm>
            <a:off x="1727835" y="1195705"/>
            <a:ext cx="5688330" cy="36957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algn="ctr">
              <a:defRPr>
                <a:solidFill>
                  <a:schemeClr val="lt1"/>
                </a:solidFill>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sz="2000" b="1" dirty="0"/>
              <a:t>利用</a:t>
            </a:r>
            <a:r>
              <a:rPr lang="en-US" altLang="zh-CN" sz="2000" b="1" dirty="0"/>
              <a:t>PMMA</a:t>
            </a:r>
            <a:r>
              <a:rPr lang="zh-CN" altLang="en-US" sz="2000" b="1" dirty="0"/>
              <a:t>衬底在硅晶片上定向排列</a:t>
            </a:r>
            <a:r>
              <a:rPr lang="en-US" altLang="zh-CN" sz="2000" b="1" dirty="0"/>
              <a:t>DNA-CNT</a:t>
            </a:r>
            <a:endParaRPr lang="en-US" altLang="zh-CN" sz="2000" b="1" dirty="0"/>
          </a:p>
        </p:txBody>
      </p:sp>
      <p:sp>
        <p:nvSpPr>
          <p:cNvPr id="2" name="文本框 1"/>
          <p:cNvSpPr txBox="1"/>
          <p:nvPr>
            <p:custDataLst>
              <p:tags r:id="rId5"/>
            </p:custDataLst>
          </p:nvPr>
        </p:nvSpPr>
        <p:spPr>
          <a:xfrm>
            <a:off x="3210560" y="5891395"/>
            <a:ext cx="2722880" cy="398780"/>
          </a:xfrm>
          <a:prstGeom prst="rect">
            <a:avLst/>
          </a:prstGeom>
          <a:noFill/>
        </p:spPr>
        <p:txBody>
          <a:bodyPr wrap="none" rtlCol="0">
            <a:spAutoFit/>
          </a:bodyPr>
          <a:lstStyle/>
          <a:p>
            <a:r>
              <a:rPr lang="zh-CN" altLang="en-US" sz="2000" dirty="0">
                <a:ln>
                  <a:noFill/>
                </a:ln>
              </a:rPr>
              <a:t>缺点：沉积不完全可控</a:t>
            </a:r>
            <a:endParaRPr lang="zh-CN" altLang="en-US" sz="2000" dirty="0">
              <a:ln>
                <a:noFill/>
              </a:ln>
            </a:endParaRPr>
          </a:p>
        </p:txBody>
      </p:sp>
      <p:sp>
        <p:nvSpPr>
          <p:cNvPr id="11" name="文本框 10"/>
          <p:cNvSpPr txBox="1"/>
          <p:nvPr>
            <p:custDataLst>
              <p:tags r:id="rId6"/>
            </p:custDataLst>
          </p:nvPr>
        </p:nvSpPr>
        <p:spPr>
          <a:xfrm>
            <a:off x="3012440" y="6407150"/>
            <a:ext cx="483870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M.Y. Zhao &amp; Y.H. Chen,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Science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368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878-881</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451860" cy="859155"/>
            <a:chOff x="-6" y="282"/>
            <a:chExt cx="5436"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615"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2-3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3D</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纳米颗粒</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超晶格</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815975" y="6134100"/>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 J</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i &amp; Z.Y. Zhou,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 Adv</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47</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pic>
        <p:nvPicPr>
          <p:cNvPr id="2" name="图片 1" descr="16"/>
          <p:cNvPicPr>
            <a:picLocks noChangeAspect="1"/>
          </p:cNvPicPr>
          <p:nvPr/>
        </p:nvPicPr>
        <p:blipFill>
          <a:blip r:embed="rId3"/>
          <a:stretch>
            <a:fillRect/>
          </a:stretch>
        </p:blipFill>
        <p:spPr>
          <a:xfrm>
            <a:off x="-3810" y="1753235"/>
            <a:ext cx="3806825" cy="4175125"/>
          </a:xfrm>
          <a:prstGeom prst="rect">
            <a:avLst/>
          </a:prstGeom>
        </p:spPr>
      </p:pic>
      <p:pic>
        <p:nvPicPr>
          <p:cNvPr id="3" name="图片 2" descr="11"/>
          <p:cNvPicPr>
            <a:picLocks noChangeAspect="1"/>
          </p:cNvPicPr>
          <p:nvPr/>
        </p:nvPicPr>
        <p:blipFill>
          <a:blip r:embed="rId4"/>
          <a:stretch>
            <a:fillRect/>
          </a:stretch>
        </p:blipFill>
        <p:spPr>
          <a:xfrm>
            <a:off x="3702685" y="1116965"/>
            <a:ext cx="5265196" cy="1440000"/>
          </a:xfrm>
          <a:prstGeom prst="rect">
            <a:avLst/>
          </a:prstGeom>
        </p:spPr>
      </p:pic>
      <p:sp>
        <p:nvSpPr>
          <p:cNvPr id="5" name="文本框 4"/>
          <p:cNvSpPr txBox="1"/>
          <p:nvPr>
            <p:custDataLst>
              <p:tags r:id="rId5"/>
            </p:custDataLst>
          </p:nvPr>
        </p:nvSpPr>
        <p:spPr>
          <a:xfrm>
            <a:off x="4281170" y="2820035"/>
            <a:ext cx="4044950"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DNA Origami Frames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做骨架，纳米颗粒被</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封装</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在</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框架中</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1" name="文本框 10"/>
          <p:cNvSpPr txBox="1"/>
          <p:nvPr>
            <p:custDataLst>
              <p:tags r:id="rId6"/>
            </p:custDataLst>
          </p:nvPr>
        </p:nvSpPr>
        <p:spPr>
          <a:xfrm>
            <a:off x="4281170" y="4178300"/>
            <a:ext cx="4044950"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改变边长长度得到</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3</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种不同</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八面体单元</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2" name="文本框 11"/>
          <p:cNvSpPr txBox="1"/>
          <p:nvPr>
            <p:custDataLst>
              <p:tags r:id="rId7"/>
            </p:custDataLst>
          </p:nvPr>
        </p:nvSpPr>
        <p:spPr>
          <a:xfrm>
            <a:off x="4281170" y="5536565"/>
            <a:ext cx="4045585"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两种不同的</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顶点链接</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方式</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282315" cy="859155"/>
            <a:chOff x="-6" y="282"/>
            <a:chExt cx="5169"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348"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2-3 </a:t>
              </a:r>
              <a:r>
                <a:rPr lang="en-US" altLang="zh-CN"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3D</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纳米颗粒超晶格</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2125980" y="6170930"/>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 J</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i &amp; Z.Y. Zhou,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 Adv</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47</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5" name="文本框 4"/>
          <p:cNvSpPr txBox="1"/>
          <p:nvPr>
            <p:custDataLst>
              <p:tags r:id="rId3"/>
            </p:custDataLst>
          </p:nvPr>
        </p:nvSpPr>
        <p:spPr>
          <a:xfrm>
            <a:off x="5813425" y="1189355"/>
            <a:ext cx="316293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平面内，通过锁定模式链接，保证</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R/E</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与</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P</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单元交错</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排列</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pic>
        <p:nvPicPr>
          <p:cNvPr id="4" name="图片 3" descr="13"/>
          <p:cNvPicPr>
            <a:picLocks noChangeAspect="1"/>
          </p:cNvPicPr>
          <p:nvPr/>
        </p:nvPicPr>
        <p:blipFill>
          <a:blip r:embed="rId4"/>
          <a:stretch>
            <a:fillRect/>
          </a:stretch>
        </p:blipFill>
        <p:spPr>
          <a:xfrm>
            <a:off x="238760" y="3837940"/>
            <a:ext cx="5400000" cy="2030859"/>
          </a:xfrm>
          <a:prstGeom prst="rect">
            <a:avLst/>
          </a:prstGeom>
        </p:spPr>
      </p:pic>
      <p:pic>
        <p:nvPicPr>
          <p:cNvPr id="10" name="图片 9" descr="12"/>
          <p:cNvPicPr>
            <a:picLocks noChangeAspect="1"/>
          </p:cNvPicPr>
          <p:nvPr/>
        </p:nvPicPr>
        <p:blipFill>
          <a:blip r:embed="rId5"/>
          <a:stretch>
            <a:fillRect/>
          </a:stretch>
        </p:blipFill>
        <p:spPr>
          <a:xfrm>
            <a:off x="238760" y="1654175"/>
            <a:ext cx="5400000" cy="2183769"/>
          </a:xfrm>
          <a:prstGeom prst="rect">
            <a:avLst/>
          </a:prstGeom>
        </p:spPr>
      </p:pic>
      <p:sp>
        <p:nvSpPr>
          <p:cNvPr id="13" name="文本框 12"/>
          <p:cNvSpPr txBox="1"/>
          <p:nvPr>
            <p:custDataLst>
              <p:tags r:id="rId6"/>
            </p:custDataLst>
          </p:nvPr>
        </p:nvSpPr>
        <p:spPr>
          <a:xfrm>
            <a:off x="5813425" y="2967355"/>
            <a:ext cx="3162935" cy="193802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垂直于平面，通过非锁定模式链接，通过</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z</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方向上的高度差使二者</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匹配。</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4" name="文本框 13"/>
          <p:cNvSpPr txBox="1"/>
          <p:nvPr>
            <p:custDataLst>
              <p:tags r:id="rId7"/>
            </p:custDataLst>
          </p:nvPr>
        </p:nvSpPr>
        <p:spPr>
          <a:xfrm>
            <a:off x="5813425" y="5207000"/>
            <a:ext cx="3162935"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AuNP(10nm)</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，与</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DOFs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混合退火得到</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组装产物</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8" name="矩形 27"/>
          <p:cNvSpPr/>
          <p:nvPr>
            <p:custDataLst>
              <p:tags r:id="rId8"/>
            </p:custDataLst>
          </p:nvPr>
        </p:nvSpPr>
        <p:spPr>
          <a:xfrm>
            <a:off x="338455" y="1708150"/>
            <a:ext cx="179070" cy="1498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6" name="矩形 15"/>
          <p:cNvSpPr/>
          <p:nvPr>
            <p:custDataLst>
              <p:tags r:id="rId9"/>
            </p:custDataLst>
          </p:nvPr>
        </p:nvSpPr>
        <p:spPr>
          <a:xfrm>
            <a:off x="210185" y="3837940"/>
            <a:ext cx="179070" cy="1498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7" name="矩形 16"/>
          <p:cNvSpPr/>
          <p:nvPr>
            <p:custDataLst>
              <p:tags r:id="rId10"/>
            </p:custDataLst>
          </p:nvPr>
        </p:nvSpPr>
        <p:spPr>
          <a:xfrm>
            <a:off x="2512695" y="3846830"/>
            <a:ext cx="119380" cy="1498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9" name="文本框 28"/>
          <p:cNvSpPr txBox="1"/>
          <p:nvPr>
            <p:custDataLst>
              <p:tags r:id="rId11"/>
            </p:custDataLst>
          </p:nvPr>
        </p:nvSpPr>
        <p:spPr>
          <a:xfrm>
            <a:off x="2676525" y="546925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500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8" name="文本框 17"/>
          <p:cNvSpPr txBox="1"/>
          <p:nvPr>
            <p:custDataLst>
              <p:tags r:id="rId12"/>
            </p:custDataLst>
          </p:nvPr>
        </p:nvSpPr>
        <p:spPr>
          <a:xfrm>
            <a:off x="4838700" y="452183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50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9" name="文本框 18"/>
          <p:cNvSpPr txBox="1"/>
          <p:nvPr>
            <p:custDataLst>
              <p:tags r:id="rId13"/>
            </p:custDataLst>
          </p:nvPr>
        </p:nvSpPr>
        <p:spPr>
          <a:xfrm>
            <a:off x="4791710" y="548576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50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299460" cy="859155"/>
            <a:chOff x="-6" y="282"/>
            <a:chExt cx="5196"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375"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2-3 </a:t>
              </a:r>
              <a:r>
                <a:rPr lang="en-US" altLang="zh-CN"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3D</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纳米颗粒超晶格</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1814195" y="6491605"/>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M. J</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i &amp; Z.Y. Zhou,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Sci Adv</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8</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47</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5" name="文本框 4"/>
          <p:cNvSpPr txBox="1"/>
          <p:nvPr>
            <p:custDataLst>
              <p:tags r:id="rId3"/>
            </p:custDataLst>
          </p:nvPr>
        </p:nvSpPr>
        <p:spPr>
          <a:xfrm>
            <a:off x="5237480" y="2922270"/>
            <a:ext cx="3826510"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改变</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AuNPs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上的粘性末端，实现对不同</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DOF</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单元的占据，得到不同的</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超晶格</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pic>
        <p:nvPicPr>
          <p:cNvPr id="2" name="图片 1" descr="15"/>
          <p:cNvPicPr>
            <a:picLocks noChangeAspect="1"/>
          </p:cNvPicPr>
          <p:nvPr/>
        </p:nvPicPr>
        <p:blipFill>
          <a:blip r:embed="rId4"/>
          <a:stretch>
            <a:fillRect/>
          </a:stretch>
        </p:blipFill>
        <p:spPr>
          <a:xfrm>
            <a:off x="306705" y="3845560"/>
            <a:ext cx="4680000" cy="2589851"/>
          </a:xfrm>
          <a:prstGeom prst="rect">
            <a:avLst/>
          </a:prstGeom>
        </p:spPr>
      </p:pic>
      <p:pic>
        <p:nvPicPr>
          <p:cNvPr id="3" name="图片 2" descr="14"/>
          <p:cNvPicPr>
            <a:picLocks noChangeAspect="1"/>
          </p:cNvPicPr>
          <p:nvPr/>
        </p:nvPicPr>
        <p:blipFill>
          <a:blip r:embed="rId5"/>
          <a:stretch>
            <a:fillRect/>
          </a:stretch>
        </p:blipFill>
        <p:spPr>
          <a:xfrm>
            <a:off x="306705" y="1189355"/>
            <a:ext cx="4680000" cy="2656478"/>
          </a:xfrm>
          <a:prstGeom prst="rect">
            <a:avLst/>
          </a:prstGeom>
        </p:spPr>
      </p:pic>
    </p:spTree>
  </p:cSld>
  <p:clrMapOvr>
    <a:masterClrMapping/>
  </p:clrMapOvr>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5027295" cy="859155"/>
            <a:chOff x="-6" y="282"/>
            <a:chExt cx="7917"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7096"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2-4 </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手性等离激元结构组装</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grpSp>
        <p:nvGrpSpPr>
          <p:cNvPr id="13" name="组合 12"/>
          <p:cNvGrpSpPr/>
          <p:nvPr/>
        </p:nvGrpSpPr>
        <p:grpSpPr>
          <a:xfrm>
            <a:off x="242231" y="1498600"/>
            <a:ext cx="8659536" cy="3194699"/>
            <a:chOff x="242232" y="1657219"/>
            <a:chExt cx="8659536" cy="3194699"/>
          </a:xfrm>
        </p:grpSpPr>
        <p:pic>
          <p:nvPicPr>
            <p:cNvPr id="10" name="图片 9"/>
            <p:cNvPicPr>
              <a:picLocks noChangeAspect="1"/>
            </p:cNvPicPr>
            <p:nvPr/>
          </p:nvPicPr>
          <p:blipFill>
            <a:blip r:embed="rId2"/>
            <a:stretch>
              <a:fillRect/>
            </a:stretch>
          </p:blipFill>
          <p:spPr>
            <a:xfrm>
              <a:off x="242232" y="1657219"/>
              <a:ext cx="8659536" cy="3194699"/>
            </a:xfrm>
            <a:prstGeom prst="rect">
              <a:avLst/>
            </a:prstGeom>
          </p:spPr>
        </p:pic>
        <p:sp>
          <p:nvSpPr>
            <p:cNvPr id="11" name="文本框 10"/>
            <p:cNvSpPr txBox="1"/>
            <p:nvPr/>
          </p:nvSpPr>
          <p:spPr>
            <a:xfrm>
              <a:off x="4359881" y="3993502"/>
              <a:ext cx="760144" cy="292388"/>
            </a:xfrm>
            <a:prstGeom prst="rect">
              <a:avLst/>
            </a:prstGeom>
            <a:noFill/>
          </p:spPr>
          <p:txBody>
            <a:bodyPr wrap="none" rtlCol="0">
              <a:spAutoFit/>
            </a:bodyPr>
            <a:lstStyle/>
            <a:p>
              <a:pPr algn="ctr"/>
              <a:r>
                <a:rPr lang="en-US" altLang="zh-CN" sz="1300" b="1" dirty="0">
                  <a:latin typeface="Arial" panose="020B0604020202020204" pitchFamily="34" charset="0"/>
                  <a:ea typeface="微软雅黑" panose="020B0503020204020204" pitchFamily="34" charset="-122"/>
                  <a:cs typeface="+mn-ea"/>
                  <a:sym typeface="Arial" panose="020B0604020202020204" pitchFamily="34" charset="0"/>
                </a:rPr>
                <a:t>100 nm</a:t>
              </a:r>
              <a:endParaRPr lang="en-US" altLang="zh-CN" sz="1300" b="1" dirty="0">
                <a:latin typeface="Arial" panose="020B0604020202020204" pitchFamily="34" charset="0"/>
                <a:ea typeface="微软雅黑" panose="020B0503020204020204" pitchFamily="34" charset="-122"/>
                <a:cs typeface="+mn-ea"/>
                <a:sym typeface="Arial" panose="020B0604020202020204" pitchFamily="34" charset="0"/>
              </a:endParaRPr>
            </a:p>
          </p:txBody>
        </p:sp>
      </p:grpSp>
      <p:sp>
        <p:nvSpPr>
          <p:cNvPr id="14" name="文本框 13"/>
          <p:cNvSpPr txBox="1"/>
          <p:nvPr/>
        </p:nvSpPr>
        <p:spPr>
          <a:xfrm flipH="1">
            <a:off x="588293" y="5072066"/>
            <a:ext cx="7967411" cy="960776"/>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24-Helix</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DNA</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提供了</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9</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个表面修饰有</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AuNP</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的附着位点</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marL="342900" indent="-342900">
              <a:lnSpc>
                <a:spcPct val="150000"/>
              </a:lnSpc>
              <a:buFont typeface="Arial" panose="020B0604020202020204" pitchFamily="34" charset="0"/>
              <a:buChar char="•"/>
            </a:pP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TEM</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显示出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AuNPs</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呈左手螺旋组装，组装效果较好</a:t>
            </a:r>
            <a:endParaRPr lang="zh-CN" altLang="en-US"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文本框 14"/>
          <p:cNvSpPr txBox="1"/>
          <p:nvPr>
            <p:custDataLst>
              <p:tags r:id="rId3"/>
            </p:custDataLst>
          </p:nvPr>
        </p:nvSpPr>
        <p:spPr>
          <a:xfrm>
            <a:off x="5354320" y="4655820"/>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 Kuzyk.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Nature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483</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311-314</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5027295" cy="859155"/>
            <a:chOff x="-6" y="282"/>
            <a:chExt cx="7917"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7096"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2-4 </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手性等离激元结构组装</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3" name="文本框 2"/>
          <p:cNvSpPr txBox="1"/>
          <p:nvPr/>
        </p:nvSpPr>
        <p:spPr>
          <a:xfrm>
            <a:off x="375161" y="2293401"/>
            <a:ext cx="1686808" cy="400110"/>
          </a:xfrm>
          <a:prstGeom prst="rect">
            <a:avLst/>
          </a:prstGeom>
          <a:noFill/>
        </p:spPr>
        <p:txBody>
          <a:bodyPr wrap="none" rtlCol="0">
            <a:spAutoFit/>
          </a:bodyPr>
          <a:lstStyle/>
          <a:p>
            <a:pPr algn="ctr"/>
            <a:r>
              <a:rPr lang="en-US" altLang="zh-CN" sz="2000" b="1" dirty="0">
                <a:latin typeface="Arial" panose="020B0604020202020204" pitchFamily="34" charset="0"/>
                <a:ea typeface="微软雅黑" panose="020B0503020204020204" pitchFamily="34" charset="-122"/>
                <a:cs typeface="+mn-ea"/>
                <a:sym typeface="Arial" panose="020B0604020202020204" pitchFamily="34" charset="0"/>
              </a:rPr>
              <a:t>10 nm AuNP</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文本框 14"/>
          <p:cNvSpPr txBox="1"/>
          <p:nvPr/>
        </p:nvSpPr>
        <p:spPr>
          <a:xfrm>
            <a:off x="-171399" y="4348797"/>
            <a:ext cx="2779928" cy="707886"/>
          </a:xfrm>
          <a:prstGeom prst="rect">
            <a:avLst/>
          </a:prstGeom>
          <a:noFill/>
        </p:spPr>
        <p:txBody>
          <a:bodyPr wrap="none" rtlCol="0">
            <a:spAutoFit/>
          </a:bodyPr>
          <a:lstStyle/>
          <a:p>
            <a:pPr algn="ctr"/>
            <a:r>
              <a:rPr lang="en-US" altLang="zh-CN" sz="2000" b="1" dirty="0">
                <a:latin typeface="Arial" panose="020B0604020202020204" pitchFamily="34" charset="0"/>
                <a:ea typeface="微软雅黑" panose="020B0503020204020204" pitchFamily="34" charset="-122"/>
                <a:cs typeface="+mn-ea"/>
                <a:sym typeface="Arial" panose="020B0604020202020204" pitchFamily="34" charset="0"/>
              </a:rPr>
              <a:t>16 nm AuNP</a:t>
            </a:r>
            <a:endParaRPr lang="en-US" altLang="zh-CN" sz="2000" b="1" dirty="0">
              <a:latin typeface="Arial" panose="020B0604020202020204" pitchFamily="34" charset="0"/>
              <a:ea typeface="微软雅黑" panose="020B0503020204020204" pitchFamily="34" charset="-122"/>
              <a:cs typeface="+mn-ea"/>
              <a:sym typeface="Arial" panose="020B0604020202020204" pitchFamily="34" charset="0"/>
            </a:endParaRPr>
          </a:p>
          <a:p>
            <a:pPr algn="ctr"/>
            <a:r>
              <a:rPr lang="zh-CN" altLang="en-US" sz="2000" b="1" dirty="0">
                <a:latin typeface="Arial" panose="020B0604020202020204" pitchFamily="34" charset="0"/>
                <a:ea typeface="微软雅黑" panose="020B0503020204020204" pitchFamily="34" charset="-122"/>
                <a:cs typeface="+mn-ea"/>
                <a:sym typeface="Arial" panose="020B0604020202020204" pitchFamily="34" charset="0"/>
              </a:rPr>
              <a:t>（</a:t>
            </a:r>
            <a:r>
              <a:rPr lang="en-US" altLang="zh-CN" sz="2000" b="1"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2000" b="1" dirty="0">
                <a:latin typeface="Arial" panose="020B0604020202020204" pitchFamily="34" charset="0"/>
                <a:ea typeface="微软雅黑" panose="020B0503020204020204" pitchFamily="34" charset="-122"/>
                <a:cs typeface="+mn-ea"/>
                <a:sym typeface="Arial" panose="020B0604020202020204" pitchFamily="34" charset="0"/>
              </a:rPr>
              <a:t>信号增强</a:t>
            </a:r>
            <a:r>
              <a:rPr lang="en-US" altLang="zh-CN" sz="2000" b="1" dirty="0">
                <a:latin typeface="Arial" panose="020B0604020202020204" pitchFamily="34" charset="0"/>
                <a:ea typeface="微软雅黑" panose="020B0503020204020204" pitchFamily="34" charset="-122"/>
                <a:cs typeface="+mn-ea"/>
                <a:sym typeface="Arial" panose="020B0604020202020204" pitchFamily="34" charset="0"/>
              </a:rPr>
              <a:t>400</a:t>
            </a:r>
            <a:r>
              <a:rPr lang="zh-CN" altLang="en-US" sz="2000" b="1" dirty="0">
                <a:latin typeface="Arial" panose="020B0604020202020204" pitchFamily="34" charset="0"/>
                <a:ea typeface="微软雅黑" panose="020B0503020204020204" pitchFamily="34" charset="-122"/>
                <a:cs typeface="+mn-ea"/>
                <a:sym typeface="Arial" panose="020B0604020202020204" pitchFamily="34" charset="0"/>
              </a:rPr>
              <a:t>倍）</a:t>
            </a:r>
            <a:endParaRPr lang="zh-CN" altLang="en-US" sz="2000" b="1"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4" name="文本框 3"/>
          <p:cNvSpPr txBox="1"/>
          <p:nvPr/>
        </p:nvSpPr>
        <p:spPr>
          <a:xfrm>
            <a:off x="3007548" y="6081016"/>
            <a:ext cx="4031874" cy="400110"/>
          </a:xfrm>
          <a:prstGeom prst="rect">
            <a:avLst/>
          </a:prstGeom>
          <a:noFill/>
        </p:spPr>
        <p:txBody>
          <a:bodyPr wrap="square" rtlCol="0">
            <a:spAutoFit/>
          </a:bodyPr>
          <a:lstStyle/>
          <a:p>
            <a:pPr algn="ct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实验结果与理论计算总体吻合较好</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18" name="组合 17"/>
          <p:cNvGrpSpPr/>
          <p:nvPr/>
        </p:nvGrpSpPr>
        <p:grpSpPr>
          <a:xfrm>
            <a:off x="2419427" y="970280"/>
            <a:ext cx="5547413" cy="5072566"/>
            <a:chOff x="2405679" y="1006370"/>
            <a:chExt cx="5113705" cy="4675983"/>
          </a:xfrm>
        </p:grpSpPr>
        <p:pic>
          <p:nvPicPr>
            <p:cNvPr id="2" name="图片 1"/>
            <p:cNvPicPr>
              <a:picLocks noChangeAspect="1"/>
            </p:cNvPicPr>
            <p:nvPr/>
          </p:nvPicPr>
          <p:blipFill>
            <a:blip r:embed="rId2"/>
            <a:stretch>
              <a:fillRect/>
            </a:stretch>
          </p:blipFill>
          <p:spPr>
            <a:xfrm>
              <a:off x="2405679" y="1361123"/>
              <a:ext cx="5113705" cy="4321230"/>
            </a:xfrm>
            <a:prstGeom prst="rect">
              <a:avLst/>
            </a:prstGeom>
          </p:spPr>
        </p:pic>
        <p:cxnSp>
          <p:nvCxnSpPr>
            <p:cNvPr id="12" name="直接箭头连接符 11"/>
            <p:cNvCxnSpPr/>
            <p:nvPr/>
          </p:nvCxnSpPr>
          <p:spPr>
            <a:xfrm flipH="1">
              <a:off x="4460035" y="1361123"/>
              <a:ext cx="186612" cy="560983"/>
            </a:xfrm>
            <a:prstGeom prst="straightConnector1">
              <a:avLst/>
            </a:prstGeom>
            <a:ln w="254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7" name="文本框 16"/>
            <p:cNvSpPr txBox="1"/>
            <p:nvPr/>
          </p:nvSpPr>
          <p:spPr>
            <a:xfrm>
              <a:off x="3081247" y="1006370"/>
              <a:ext cx="3762568" cy="338554"/>
            </a:xfrm>
            <a:prstGeom prst="rect">
              <a:avLst/>
            </a:prstGeom>
            <a:noFill/>
          </p:spPr>
          <p:txBody>
            <a:bodyPr wrap="none" rtlCol="0">
              <a:spAutoFit/>
            </a:bodyPr>
            <a:lstStyle/>
            <a:p>
              <a:pPr algn="ctr"/>
              <a:r>
                <a:rPr lang="en-US" altLang="zh-CN" sz="1600" b="1"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1600" b="1" dirty="0">
                  <a:latin typeface="Arial" panose="020B0604020202020204" pitchFamily="34" charset="0"/>
                  <a:ea typeface="微软雅黑" panose="020B0503020204020204" pitchFamily="34" charset="-122"/>
                  <a:cs typeface="+mn-ea"/>
                  <a:sym typeface="Arial" panose="020B0604020202020204" pitchFamily="34" charset="0"/>
                </a:rPr>
                <a:t>信号弱，信噪比较低，导致杂峰出现</a:t>
              </a:r>
              <a:endParaRPr lang="zh-CN" altLang="en-US" sz="1600" b="1" dirty="0">
                <a:latin typeface="Arial" panose="020B0604020202020204" pitchFamily="34" charset="0"/>
                <a:ea typeface="微软雅黑" panose="020B0503020204020204" pitchFamily="34" charset="-122"/>
                <a:cs typeface="+mn-ea"/>
                <a:sym typeface="Arial" panose="020B0604020202020204" pitchFamily="34" charset="0"/>
              </a:endParaRPr>
            </a:p>
          </p:txBody>
        </p:sp>
      </p:grpSp>
      <p:pic>
        <p:nvPicPr>
          <p:cNvPr id="5" name="图片 4" descr="微信截图_20230426182821"/>
          <p:cNvPicPr>
            <a:picLocks noChangeAspect="1"/>
          </p:cNvPicPr>
          <p:nvPr/>
        </p:nvPicPr>
        <p:blipFill>
          <a:blip r:embed="rId3"/>
          <a:stretch>
            <a:fillRect/>
          </a:stretch>
        </p:blipFill>
        <p:spPr>
          <a:xfrm>
            <a:off x="556895" y="5905500"/>
            <a:ext cx="1571625" cy="614680"/>
          </a:xfrm>
          <a:prstGeom prst="rect">
            <a:avLst/>
          </a:prstGeom>
        </p:spPr>
      </p:pic>
      <p:sp>
        <p:nvSpPr>
          <p:cNvPr id="10" name="文本框 9"/>
          <p:cNvSpPr txBox="1"/>
          <p:nvPr>
            <p:custDataLst>
              <p:tags r:id="rId4"/>
            </p:custDataLst>
          </p:nvPr>
        </p:nvSpPr>
        <p:spPr>
          <a:xfrm>
            <a:off x="5444490" y="6480810"/>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 Kuzyk.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Nature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483</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311-314</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Tree>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5027295" cy="859155"/>
            <a:chOff x="-6" y="282"/>
            <a:chExt cx="7917"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zh-CN" sz="24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7096"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2-4 </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手性等离激元结构组装</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pic>
        <p:nvPicPr>
          <p:cNvPr id="5" name="图片 4"/>
          <p:cNvPicPr>
            <a:picLocks noChangeAspect="1"/>
          </p:cNvPicPr>
          <p:nvPr/>
        </p:nvPicPr>
        <p:blipFill>
          <a:blip r:embed="rId2"/>
          <a:stretch>
            <a:fillRect/>
          </a:stretch>
        </p:blipFill>
        <p:spPr>
          <a:xfrm>
            <a:off x="1120315" y="1717851"/>
            <a:ext cx="6903370" cy="3031074"/>
          </a:xfrm>
          <a:prstGeom prst="rect">
            <a:avLst/>
          </a:prstGeom>
        </p:spPr>
      </p:pic>
      <p:sp>
        <p:nvSpPr>
          <p:cNvPr id="14" name="文本框 13"/>
          <p:cNvSpPr txBox="1"/>
          <p:nvPr/>
        </p:nvSpPr>
        <p:spPr>
          <a:xfrm>
            <a:off x="399790" y="5011335"/>
            <a:ext cx="8344420" cy="1422441"/>
          </a:xfrm>
          <a:prstGeom prst="rect">
            <a:avLst/>
          </a:prstGeom>
          <a:noFill/>
        </p:spPr>
        <p:txBody>
          <a:bodyPr wrap="square" rtlCol="0">
            <a:spAutoFit/>
          </a:bodyPr>
          <a:lstStyle/>
          <a:p>
            <a:pPr marL="342900" indent="-342900">
              <a:lnSpc>
                <a:spcPct val="150000"/>
              </a:lnSpc>
              <a:buFont typeface="Arial" panose="020B0604020202020204" pitchFamily="34" charset="0"/>
              <a:buChar char="•"/>
            </a:pP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将银镀在预组装好的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AuNP</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上，得到明显蓝移的</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谱（图</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蓝线）</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marL="342900" indent="-342900">
              <a:lnSpc>
                <a:spcPct val="150000"/>
              </a:lnSpc>
              <a:buFont typeface="Arial" panose="020B0604020202020204" pitchFamily="34" charset="0"/>
              <a:buChar char="•"/>
            </a:pP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若镀层改为</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Ag-Au</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合金，则</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谱图出现在中间区域</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a:p>
            <a:pPr marL="342900" indent="-342900">
              <a:lnSpc>
                <a:spcPct val="150000"/>
              </a:lnSpc>
              <a:buFont typeface="Arial" panose="020B0604020202020204" pitchFamily="34" charset="0"/>
              <a:buChar char="•"/>
            </a:pP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过量的贵金属沉积（镀层）导致纳米颗粒的进一步合并，</a:t>
            </a:r>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巨幅增大</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6" name="文本框 15"/>
          <p:cNvSpPr txBox="1"/>
          <p:nvPr/>
        </p:nvSpPr>
        <p:spPr>
          <a:xfrm>
            <a:off x="517525" y="1245499"/>
            <a:ext cx="2369288" cy="400110"/>
          </a:xfrm>
          <a:prstGeom prst="rect">
            <a:avLst/>
          </a:prstGeom>
          <a:noFill/>
        </p:spPr>
        <p:txBody>
          <a:bodyPr wrap="square" rtlCol="0">
            <a:spAutoFit/>
          </a:bodyPr>
          <a:lstStyle/>
          <a:p>
            <a:r>
              <a:rPr lang="en-US" altLang="zh-CN" sz="2000" dirty="0">
                <a:latin typeface="Arial" panose="020B0604020202020204" pitchFamily="34" charset="0"/>
                <a:ea typeface="微软雅黑" panose="020B0503020204020204" pitchFamily="34" charset="-122"/>
                <a:cs typeface="+mn-ea"/>
                <a:sym typeface="Arial" panose="020B0604020202020204" pitchFamily="34" charset="0"/>
              </a:rPr>
              <a:t>CD</a:t>
            </a:r>
            <a:r>
              <a:rPr lang="zh-CN" altLang="en-US" sz="2000" dirty="0">
                <a:latin typeface="Arial" panose="020B0604020202020204" pitchFamily="34" charset="0"/>
                <a:ea typeface="微软雅黑" panose="020B0503020204020204" pitchFamily="34" charset="-122"/>
                <a:cs typeface="+mn-ea"/>
                <a:sym typeface="Arial" panose="020B0604020202020204" pitchFamily="34" charset="0"/>
              </a:rPr>
              <a:t>信号的调控：</a:t>
            </a:r>
            <a:endParaRPr lang="en-US" altLang="zh-CN" sz="2000" dirty="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15" name="文本框 14"/>
          <p:cNvSpPr txBox="1"/>
          <p:nvPr>
            <p:custDataLst>
              <p:tags r:id="rId3"/>
            </p:custDataLst>
          </p:nvPr>
        </p:nvSpPr>
        <p:spPr>
          <a:xfrm>
            <a:off x="5354320" y="4638040"/>
            <a:ext cx="354774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 Kuzyk.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Nature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483</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311-314</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sp>
        <p:nvSpPr>
          <p:cNvPr id="13" name="文本框 12"/>
          <p:cNvSpPr txBox="1"/>
          <p:nvPr/>
        </p:nvSpPr>
        <p:spPr>
          <a:xfrm>
            <a:off x="0" y="1259840"/>
            <a:ext cx="747966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en-US" altLang="zh-CN" sz="2000" dirty="0" smtClean="0">
                <a:latin typeface="Arial" panose="020B0604020202020204" pitchFamily="34" charset="0"/>
                <a:ea typeface="微软雅黑" panose="020B0503020204020204" pitchFamily="34" charset="-122"/>
                <a:cs typeface="+mn-ea"/>
                <a:sym typeface="Arial" panose="020B0604020202020204" pitchFamily="34" charset="0"/>
              </a:rPr>
              <a:t>DNA Origami</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作为一种自下而上的组装方法，其优点在于其具有小尺寸、高选择性以及可程序化等特点，是非常理想的纳米材料</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组装模板</a:t>
            </a:r>
            <a:endPar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endParaRPr>
          </a:p>
        </p:txBody>
      </p:sp>
      <p:grpSp>
        <p:nvGrpSpPr>
          <p:cNvPr id="34" name="组合 33"/>
          <p:cNvGrpSpPr/>
          <p:nvPr/>
        </p:nvGrpSpPr>
        <p:grpSpPr>
          <a:xfrm>
            <a:off x="-3810" y="231775"/>
            <a:ext cx="1313815" cy="738505"/>
            <a:chOff x="-6" y="365"/>
            <a:chExt cx="2069" cy="1163"/>
          </a:xfrm>
        </p:grpSpPr>
        <p:sp>
          <p:nvSpPr>
            <p:cNvPr id="35" name="文本框 34"/>
            <p:cNvSpPr txBox="1"/>
            <p:nvPr/>
          </p:nvSpPr>
          <p:spPr>
            <a:xfrm>
              <a:off x="815" y="495"/>
              <a:ext cx="1248" cy="725"/>
            </a:xfrm>
            <a:prstGeom prst="rect">
              <a:avLst/>
            </a:prstGeom>
            <a:noFill/>
          </p:spPr>
          <p:txBody>
            <a:bodyPr wrap="none" rtlCol="0">
              <a:spAutoFit/>
            </a:bodyPr>
            <a:p>
              <a:pPr marL="0" marR="0" lvl="0" indent="0" algn="l" defTabSz="914400" rtl="0" eaLnBrk="1" fontAlgn="auto" latinLnBrk="0" hangingPunct="1">
                <a:lnSpc>
                  <a:spcPct val="100000"/>
                </a:lnSpc>
                <a:spcBef>
                  <a:spcPts val="0"/>
                </a:spcBef>
                <a:spcAft>
                  <a:spcPts val="0"/>
                </a:spcAft>
                <a:buClrTx/>
                <a:buSzTx/>
                <a:buFontTx/>
                <a:buNone/>
                <a:defRPr/>
              </a:pPr>
              <a:r>
                <a:rPr kumimoji="0"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总结</a:t>
              </a:r>
              <a:endParaRPr kumimoji="0"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36" name="矩形 35"/>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 name="文本框 1"/>
          <p:cNvSpPr txBox="1"/>
          <p:nvPr/>
        </p:nvSpPr>
        <p:spPr>
          <a:xfrm>
            <a:off x="0" y="3134360"/>
            <a:ext cx="7480300"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同时</a:t>
            </a:r>
            <a:r>
              <a:rPr lang="en-US" altLang="zh-CN" sz="2000" dirty="0" smtClean="0">
                <a:latin typeface="Arial" panose="020B0604020202020204" pitchFamily="34" charset="0"/>
                <a:ea typeface="微软雅黑" panose="020B0503020204020204" pitchFamily="34" charset="-122"/>
                <a:cs typeface="+mn-ea"/>
                <a:sym typeface="Arial" panose="020B0604020202020204" pitchFamily="34" charset="0"/>
              </a:rPr>
              <a:t>DNA</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的结构特点也使得其对环境高度敏感，且具有高成本和难以大范围组装等</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缺点</a:t>
            </a:r>
            <a:endPar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3" name="文本框 2"/>
          <p:cNvSpPr txBox="1"/>
          <p:nvPr/>
        </p:nvSpPr>
        <p:spPr>
          <a:xfrm>
            <a:off x="3810" y="4547235"/>
            <a:ext cx="7475855" cy="1476375"/>
          </a:xfrm>
          <a:prstGeom prst="rect">
            <a:avLst/>
          </a:prstGeom>
          <a:noFill/>
        </p:spPr>
        <p:txBody>
          <a:bodyPr wrap="square" rtlCol="0" anchor="t">
            <a:spAutoFit/>
          </a:bodyPr>
          <a:p>
            <a:pPr marL="342900" indent="-342900" algn="l" fontAlgn="auto">
              <a:lnSpc>
                <a:spcPct val="150000"/>
              </a:lnSpc>
              <a:buFont typeface="Arial" panose="020B0604020202020204" pitchFamily="34" charset="0"/>
              <a:buChar char="•"/>
            </a:pP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一方面需要发展更普适的方法提高</a:t>
            </a:r>
            <a:r>
              <a:rPr lang="en-US" altLang="zh-CN" sz="2000" dirty="0" smtClean="0">
                <a:latin typeface="Arial" panose="020B0604020202020204" pitchFamily="34" charset="0"/>
                <a:ea typeface="微软雅黑" panose="020B0503020204020204" pitchFamily="34" charset="-122"/>
                <a:cs typeface="+mn-ea"/>
                <a:sym typeface="Arial" panose="020B0604020202020204" pitchFamily="34" charset="0"/>
              </a:rPr>
              <a:t>DNA Origami</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在大尺度下组装的有序性；另一方面通过主动设计，拓展</a:t>
            </a:r>
            <a:r>
              <a:rPr lang="en-US" altLang="zh-CN" sz="2000" dirty="0" smtClean="0">
                <a:latin typeface="Arial" panose="020B0604020202020204" pitchFamily="34" charset="0"/>
                <a:ea typeface="微软雅黑" panose="020B0503020204020204" pitchFamily="34" charset="-122"/>
                <a:cs typeface="+mn-ea"/>
                <a:sym typeface="Arial" panose="020B0604020202020204" pitchFamily="34" charset="0"/>
              </a:rPr>
              <a:t>DNA Origami</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在纳米尺度下的</a:t>
            </a:r>
            <a:r>
              <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rPr>
              <a:t>应用。</a:t>
            </a:r>
            <a:endParaRPr lang="zh-CN" altLang="en-US" sz="2000" dirty="0" smtClean="0">
              <a:latin typeface="Arial" panose="020B0604020202020204" pitchFamily="34" charset="0"/>
              <a:ea typeface="微软雅黑" panose="020B0503020204020204" pitchFamily="34" charset="-122"/>
              <a:cs typeface="+mn-ea"/>
              <a:sym typeface="Arial" panose="020B0604020202020204" pitchFamily="34" charset="0"/>
            </a:endParaRPr>
          </a:p>
        </p:txBody>
      </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Tree>
  </p:cSld>
  <p:clrMapOvr>
    <a:masterClrMapping/>
  </p:clrMapOvr>
  <p:transition/>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p:cNvPicPr>
            <a:picLocks noChangeAspect="1"/>
          </p:cNvPicPr>
          <p:nvPr/>
        </p:nvPicPr>
        <p:blipFill>
          <a:blip r:embed="rId1"/>
          <a:stretch>
            <a:fillRect/>
          </a:stretch>
        </p:blipFill>
        <p:spPr>
          <a:xfrm>
            <a:off x="1415415" y="1776095"/>
            <a:ext cx="7728585" cy="3310890"/>
          </a:xfrm>
          <a:prstGeom prst="rect">
            <a:avLst/>
          </a:prstGeom>
          <a:ln>
            <a:solidFill>
              <a:srgbClr val="C00000"/>
            </a:solidFill>
          </a:ln>
        </p:spPr>
      </p:pic>
      <p:cxnSp>
        <p:nvCxnSpPr>
          <p:cNvPr id="11" name="直接连接符 10"/>
          <p:cNvCxnSpPr/>
          <p:nvPr/>
        </p:nvCxnSpPr>
        <p:spPr>
          <a:xfrm>
            <a:off x="-280" y="404593"/>
            <a:ext cx="832279" cy="0"/>
          </a:xfrm>
          <a:prstGeom prst="line">
            <a:avLst/>
          </a:prstGeom>
          <a:ln w="127000">
            <a:solidFill>
              <a:srgbClr val="9A0001"/>
            </a:solidFill>
          </a:ln>
        </p:spPr>
        <p:style>
          <a:lnRef idx="1">
            <a:schemeClr val="accent1"/>
          </a:lnRef>
          <a:fillRef idx="0">
            <a:schemeClr val="accent1"/>
          </a:fillRef>
          <a:effectRef idx="0">
            <a:schemeClr val="accent1"/>
          </a:effectRef>
          <a:fontRef idx="minor">
            <a:schemeClr val="tx1"/>
          </a:fontRef>
        </p:style>
      </p:cxnSp>
      <p:sp>
        <p:nvSpPr>
          <p:cNvPr id="12" name="文本框 11"/>
          <p:cNvSpPr txBox="1"/>
          <p:nvPr/>
        </p:nvSpPr>
        <p:spPr>
          <a:xfrm>
            <a:off x="0" y="542925"/>
            <a:ext cx="1758950" cy="583565"/>
          </a:xfrm>
          <a:prstGeom prst="rect">
            <a:avLst/>
          </a:prstGeom>
          <a:noFill/>
        </p:spPr>
        <p:txBody>
          <a:bodyPr wrap="square" rtlCol="0">
            <a:spAutoFit/>
          </a:bodyPr>
          <a:lstStyle/>
          <a:p>
            <a:pPr marL="0" lvl="1" algn="ctr" fontAlgn="auto"/>
            <a:r>
              <a:rPr lang="zh-CN" altLang="en-US" sz="3200" b="1" dirty="0">
                <a:solidFill>
                  <a:schemeClr val="tx1">
                    <a:lumMod val="75000"/>
                    <a:lumOff val="25000"/>
                  </a:schemeClr>
                </a:solidFill>
                <a:latin typeface="微软雅黑" panose="020B0503020204020204" pitchFamily="34" charset="-122"/>
                <a:ea typeface="微软雅黑" panose="020B0503020204020204" pitchFamily="34" charset="-122"/>
                <a:cs typeface="字魂105号-简雅黑" panose="00000500000000000000" pitchFamily="2" charset="-122"/>
              </a:rPr>
              <a:t>目录</a:t>
            </a:r>
            <a:endParaRPr lang="zh-CN" altLang="en-US" sz="3200" b="1" dirty="0">
              <a:solidFill>
                <a:schemeClr val="tx1">
                  <a:lumMod val="75000"/>
                  <a:lumOff val="25000"/>
                </a:schemeClr>
              </a:solidFill>
              <a:latin typeface="微软雅黑" panose="020B0503020204020204" pitchFamily="34" charset="-122"/>
              <a:ea typeface="微软雅黑" panose="020B0503020204020204" pitchFamily="34" charset="-122"/>
              <a:cs typeface="字魂105号-简雅黑" panose="00000500000000000000" pitchFamily="2" charset="-122"/>
            </a:endParaRPr>
          </a:p>
        </p:txBody>
      </p:sp>
      <p:grpSp>
        <p:nvGrpSpPr>
          <p:cNvPr id="36" name="组合 35"/>
          <p:cNvGrpSpPr/>
          <p:nvPr/>
        </p:nvGrpSpPr>
        <p:grpSpPr>
          <a:xfrm>
            <a:off x="1630668" y="1876422"/>
            <a:ext cx="2881551" cy="583565"/>
            <a:chOff x="1184078" y="2313500"/>
            <a:chExt cx="2881551" cy="583565"/>
          </a:xfrm>
        </p:grpSpPr>
        <p:sp>
          <p:nvSpPr>
            <p:cNvPr id="13" name="文本框 12"/>
            <p:cNvSpPr txBox="1"/>
            <p:nvPr/>
          </p:nvSpPr>
          <p:spPr>
            <a:xfrm>
              <a:off x="1184078" y="2313500"/>
              <a:ext cx="650240" cy="583565"/>
            </a:xfrm>
            <a:prstGeom prst="rect">
              <a:avLst/>
            </a:prstGeom>
            <a:noFill/>
          </p:spPr>
          <p:txBody>
            <a:bodyPr wrap="none" rtlCol="0">
              <a:spAutoFit/>
            </a:bodyPr>
            <a:lstStyle/>
            <a:p>
              <a:r>
                <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rPr>
                <a:t>01</a:t>
              </a:r>
              <a:endPar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endParaRPr>
            </a:p>
          </p:txBody>
        </p:sp>
        <p:sp>
          <p:nvSpPr>
            <p:cNvPr id="19" name="文本框 18"/>
            <p:cNvSpPr txBox="1"/>
            <p:nvPr/>
          </p:nvSpPr>
          <p:spPr>
            <a:xfrm>
              <a:off x="2203809" y="2313500"/>
              <a:ext cx="1861820" cy="521970"/>
            </a:xfrm>
            <a:prstGeom prst="rect">
              <a:avLst/>
            </a:prstGeom>
            <a:noFill/>
          </p:spPr>
          <p:txBody>
            <a:bodyPr wrap="none" rtlCol="0">
              <a:spAutoFit/>
            </a:bodyPr>
            <a:lstStyle/>
            <a:p>
              <a:r>
                <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背景</a:t>
              </a:r>
              <a:r>
                <a:rPr lang="en-US" altLang="zh-CN"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&amp;</a:t>
              </a:r>
              <a:r>
                <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原理</a:t>
              </a:r>
              <a:endPar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cxnSp>
          <p:nvCxnSpPr>
            <p:cNvPr id="34" name="直接连接符 33"/>
            <p:cNvCxnSpPr/>
            <p:nvPr/>
          </p:nvCxnSpPr>
          <p:spPr>
            <a:xfrm>
              <a:off x="2029462" y="2371283"/>
              <a:ext cx="0" cy="468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45" name="图片 4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649684" y="271787"/>
            <a:ext cx="2160000" cy="602968"/>
          </a:xfrm>
          <a:prstGeom prst="rect">
            <a:avLst/>
          </a:prstGeom>
        </p:spPr>
      </p:pic>
      <p:grpSp>
        <p:nvGrpSpPr>
          <p:cNvPr id="55" name="组合 54"/>
          <p:cNvGrpSpPr/>
          <p:nvPr/>
        </p:nvGrpSpPr>
        <p:grpSpPr>
          <a:xfrm>
            <a:off x="1630668" y="4269102"/>
            <a:ext cx="3000259" cy="583565"/>
            <a:chOff x="1184078" y="2258833"/>
            <a:chExt cx="3000259" cy="584201"/>
          </a:xfrm>
        </p:grpSpPr>
        <p:sp>
          <p:nvSpPr>
            <p:cNvPr id="56" name="文本框 55"/>
            <p:cNvSpPr txBox="1"/>
            <p:nvPr/>
          </p:nvSpPr>
          <p:spPr>
            <a:xfrm>
              <a:off x="1184078" y="2258833"/>
              <a:ext cx="650240" cy="584201"/>
            </a:xfrm>
            <a:prstGeom prst="rect">
              <a:avLst/>
            </a:prstGeom>
            <a:noFill/>
          </p:spPr>
          <p:txBody>
            <a:bodyPr wrap="none" rtlCol="0">
              <a:spAutoFit/>
            </a:bodyPr>
            <a:lstStyle/>
            <a:p>
              <a:r>
                <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rPr>
                <a:t>03</a:t>
              </a:r>
              <a:endPar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endParaRPr>
            </a:p>
          </p:txBody>
        </p:sp>
        <p:sp>
          <p:nvSpPr>
            <p:cNvPr id="57" name="文本框 56"/>
            <p:cNvSpPr txBox="1"/>
            <p:nvPr/>
          </p:nvSpPr>
          <p:spPr>
            <a:xfrm>
              <a:off x="2223457" y="2258833"/>
              <a:ext cx="1960880" cy="522539"/>
            </a:xfrm>
            <a:prstGeom prst="rect">
              <a:avLst/>
            </a:prstGeom>
            <a:noFill/>
          </p:spPr>
          <p:txBody>
            <a:bodyPr wrap="none" rtlCol="0">
              <a:spAutoFit/>
            </a:bodyPr>
            <a:lstStyle/>
            <a:p>
              <a:r>
                <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总结与</a:t>
              </a:r>
              <a:r>
                <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展望</a:t>
              </a:r>
              <a:endPar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cxnSp>
          <p:nvCxnSpPr>
            <p:cNvPr id="59" name="直接连接符 33"/>
            <p:cNvCxnSpPr/>
            <p:nvPr/>
          </p:nvCxnSpPr>
          <p:spPr>
            <a:xfrm>
              <a:off x="2029462" y="2316616"/>
              <a:ext cx="0" cy="468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5" name="图片 34"/>
          <p:cNvPicPr>
            <a:picLocks noChangeAspect="1"/>
          </p:cNvPicPr>
          <p:nvPr/>
        </p:nvPicPr>
        <p:blipFill rotWithShape="1">
          <a:blip r:embed="rId3">
            <a:extLst>
              <a:ext uri="{BEBA8EAE-BF5A-486C-A8C5-ECC9F3942E4B}">
                <a14:imgProps xmlns:a14="http://schemas.microsoft.com/office/drawing/2010/main">
                  <a14:imgLayer r:embed="rId4">
                    <a14:imgEffect>
                      <a14:saturation sat="66000"/>
                    </a14:imgEffect>
                  </a14:imgLayer>
                </a14:imgProps>
              </a:ext>
              <a:ext uri="{28A0092B-C50C-407E-A947-70E740481C1C}">
                <a14:useLocalDpi xmlns:a14="http://schemas.microsoft.com/office/drawing/2010/main" val="0"/>
              </a:ext>
            </a:extLst>
          </a:blip>
          <a:srcRect l="45953" t="9543" r="40850"/>
          <a:stretch>
            <a:fillRect/>
          </a:stretch>
        </p:blipFill>
        <p:spPr>
          <a:xfrm>
            <a:off x="-1270" y="1775460"/>
            <a:ext cx="1416050" cy="3312160"/>
          </a:xfrm>
          <a:prstGeom prst="rect">
            <a:avLst/>
          </a:prstGeom>
          <a:ln>
            <a:solidFill>
              <a:srgbClr val="C00000"/>
            </a:solidFill>
          </a:ln>
        </p:spPr>
      </p:pic>
      <p:cxnSp>
        <p:nvCxnSpPr>
          <p:cNvPr id="38" name="直接连接符 16"/>
          <p:cNvCxnSpPr/>
          <p:nvPr/>
        </p:nvCxnSpPr>
        <p:spPr>
          <a:xfrm rot="16200000">
            <a:off x="7411817" y="6144058"/>
            <a:ext cx="0" cy="79672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pic>
        <p:nvPicPr>
          <p:cNvPr id="5" name="图片 4"/>
          <p:cNvPicPr>
            <a:picLocks noChangeAspect="1"/>
          </p:cNvPicPr>
          <p:nvPr/>
        </p:nvPicPr>
        <p:blipFill>
          <a:blip r:embed="rId5"/>
          <a:stretch>
            <a:fillRect/>
          </a:stretch>
        </p:blipFill>
        <p:spPr>
          <a:xfrm>
            <a:off x="5553075" y="1876425"/>
            <a:ext cx="6066155" cy="4384675"/>
          </a:xfrm>
          <a:prstGeom prst="rect">
            <a:avLst/>
          </a:prstGeom>
        </p:spPr>
      </p:pic>
      <p:sp>
        <p:nvSpPr>
          <p:cNvPr id="8"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grpSp>
        <p:nvGrpSpPr>
          <p:cNvPr id="2" name="组合 1"/>
          <p:cNvGrpSpPr/>
          <p:nvPr/>
        </p:nvGrpSpPr>
        <p:grpSpPr>
          <a:xfrm>
            <a:off x="1630668" y="3072762"/>
            <a:ext cx="2625011" cy="583565"/>
            <a:chOff x="1184078" y="2313500"/>
            <a:chExt cx="2625011" cy="583565"/>
          </a:xfrm>
        </p:grpSpPr>
        <p:sp>
          <p:nvSpPr>
            <p:cNvPr id="3" name="文本框 2"/>
            <p:cNvSpPr txBox="1"/>
            <p:nvPr/>
          </p:nvSpPr>
          <p:spPr>
            <a:xfrm>
              <a:off x="1184078" y="2313500"/>
              <a:ext cx="650240" cy="583565"/>
            </a:xfrm>
            <a:prstGeom prst="rect">
              <a:avLst/>
            </a:prstGeom>
            <a:noFill/>
          </p:spPr>
          <p:txBody>
            <a:bodyPr wrap="none" rtlCol="0">
              <a:spAutoFit/>
            </a:bodyPr>
            <a:p>
              <a:r>
                <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rPr>
                <a:t>02</a:t>
              </a:r>
              <a:endParaRPr lang="en-US" altLang="zh-CN" sz="3200" b="1" dirty="0">
                <a:solidFill>
                  <a:schemeClr val="bg1"/>
                </a:solidFill>
                <a:latin typeface="方正粗黑宋简体" panose="02000000000000000000" pitchFamily="2" charset="-122"/>
                <a:ea typeface="方正粗黑宋简体" panose="02000000000000000000" pitchFamily="2" charset="-122"/>
                <a:cs typeface="字魂105号-简雅黑" panose="00000500000000000000" pitchFamily="2" charset="-122"/>
              </a:endParaRPr>
            </a:p>
          </p:txBody>
        </p:sp>
        <p:sp>
          <p:nvSpPr>
            <p:cNvPr id="4" name="文本框 3"/>
            <p:cNvSpPr txBox="1"/>
            <p:nvPr/>
          </p:nvSpPr>
          <p:spPr>
            <a:xfrm>
              <a:off x="2203809" y="2313500"/>
              <a:ext cx="1605280" cy="521970"/>
            </a:xfrm>
            <a:prstGeom prst="rect">
              <a:avLst/>
            </a:prstGeom>
            <a:noFill/>
          </p:spPr>
          <p:txBody>
            <a:bodyPr wrap="none" rtlCol="0">
              <a:spAutoFit/>
            </a:bodyPr>
            <a:p>
              <a:r>
                <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rPr>
                <a:t>实例分析</a:t>
              </a:r>
              <a:endParaRPr lang="zh-CN" altLang="en-US" sz="2800" b="1" dirty="0">
                <a:solidFill>
                  <a:schemeClr val="bg1"/>
                </a:solidFill>
                <a:latin typeface="Arial" panose="020B0604020202020204" pitchFamily="34" charset="0"/>
                <a:ea typeface="微软雅黑" panose="020B0503020204020204" pitchFamily="34" charset="-122"/>
                <a:cs typeface="Arial" panose="020B0604020202020204" pitchFamily="34" charset="0"/>
              </a:endParaRPr>
            </a:p>
          </p:txBody>
        </p:sp>
        <p:cxnSp>
          <p:nvCxnSpPr>
            <p:cNvPr id="6" name="直接连接符 5"/>
            <p:cNvCxnSpPr/>
            <p:nvPr/>
          </p:nvCxnSpPr>
          <p:spPr>
            <a:xfrm>
              <a:off x="2029462" y="2371283"/>
              <a:ext cx="0" cy="46800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mc:Choice xmlns:p14="http://schemas.microsoft.com/office/powerpoint/2010/main" Requires="p14">
      <p:transition spd="med" p14:dur="700"/>
    </mc:Choice>
    <mc:Fallback>
      <p:transition spd="med"/>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框 4"/>
          <p:cNvSpPr txBox="1"/>
          <p:nvPr/>
        </p:nvSpPr>
        <p:spPr>
          <a:xfrm>
            <a:off x="280670" y="1129030"/>
            <a:ext cx="7107555" cy="2306955"/>
          </a:xfrm>
          <a:prstGeom prst="rect">
            <a:avLst/>
          </a:prstGeom>
          <a:noFill/>
        </p:spPr>
        <p:txBody>
          <a:bodyPr wrap="square" rtlCol="0">
            <a:spAutoFit/>
          </a:bodyPr>
          <a:p>
            <a:pPr marL="457200" marR="0" lvl="0" indent="-457200" algn="l" defTabSz="914400" rtl="0" eaLnBrk="1" fontAlgn="auto" latinLnBrk="0" hangingPunct="1">
              <a:lnSpc>
                <a:spcPct val="200000"/>
              </a:lnSpc>
              <a:spcBef>
                <a:spcPts val="0"/>
              </a:spcBef>
              <a:spcAft>
                <a:spcPts val="0"/>
              </a:spcAft>
              <a:buClrTx/>
              <a:buSzTx/>
              <a:buFont typeface="Wingdings" panose="05000000000000000000" pitchFamily="2" charset="2"/>
              <a:buChar char="Ø"/>
              <a:defRPr/>
            </a:pPr>
            <a:r>
              <a:rPr kumimoji="0" lang="zh-CN" altLang="en-US" sz="2400" b="1"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rPr>
              <a:t>感谢全体小组成员</a:t>
            </a:r>
            <a:endParaRPr kumimoji="0" lang="zh-CN" altLang="en-US" sz="2400" b="1" i="0" u="none" strike="noStrike" kern="1200" cap="none" spc="0" normalizeH="0" baseline="0" noProof="0" dirty="0">
              <a:ln>
                <a:noFill/>
              </a:ln>
              <a:solidFill>
                <a:srgbClr val="000000"/>
              </a:solidFill>
              <a:effectLst/>
              <a:uLnTx/>
              <a:uFillTx/>
              <a:latin typeface="微软雅黑" panose="020B0503020204020204" pitchFamily="34" charset="-122"/>
              <a:ea typeface="微软雅黑" panose="020B0503020204020204" pitchFamily="34" charset="-122"/>
              <a:cs typeface="+mn-ea"/>
              <a:sym typeface="Arial" panose="020B0604020202020204" pitchFamily="34" charset="0"/>
            </a:endParaRPr>
          </a:p>
          <a:p>
            <a:pPr marL="457200" marR="0" lvl="0" indent="-457200" algn="l" defTabSz="914400" rtl="0" eaLnBrk="1" fontAlgn="auto" latinLnBrk="0" hangingPunct="1">
              <a:lnSpc>
                <a:spcPct val="200000"/>
              </a:lnSpc>
              <a:spcBef>
                <a:spcPts val="0"/>
              </a:spcBef>
              <a:spcAft>
                <a:spcPts val="0"/>
              </a:spcAft>
              <a:buClrTx/>
              <a:buSzTx/>
              <a:buFont typeface="Wingdings" panose="05000000000000000000" pitchFamily="2" charset="2"/>
              <a:buChar char="Ø"/>
              <a:defRPr/>
            </a:pPr>
            <a:r>
              <a:rPr lang="zh-CN" altLang="en-US" sz="2400" b="1" dirty="0">
                <a:latin typeface="微软雅黑" panose="020B0503020204020204" pitchFamily="34" charset="-122"/>
                <a:ea typeface="微软雅黑" panose="020B0503020204020204" pitchFamily="34" charset="-122"/>
                <a:sym typeface="+mn-ea"/>
              </a:rPr>
              <a:t>感谢江颖老师的批评指正</a:t>
            </a:r>
            <a:endParaRPr lang="zh-CN" altLang="en-US" sz="2400" b="1" dirty="0">
              <a:latin typeface="微软雅黑" panose="020B0503020204020204" pitchFamily="34" charset="-122"/>
              <a:ea typeface="微软雅黑" panose="020B0503020204020204" pitchFamily="34" charset="-122"/>
            </a:endParaRPr>
          </a:p>
          <a:p>
            <a:pPr marL="457200" marR="0" lvl="0" indent="-457200" algn="l" defTabSz="914400" rtl="0" eaLnBrk="1" fontAlgn="auto" latinLnBrk="0" hangingPunct="1">
              <a:lnSpc>
                <a:spcPct val="200000"/>
              </a:lnSpc>
              <a:spcBef>
                <a:spcPts val="0"/>
              </a:spcBef>
              <a:spcAft>
                <a:spcPts val="0"/>
              </a:spcAft>
              <a:buClrTx/>
              <a:buSzTx/>
              <a:buFont typeface="Wingdings" panose="05000000000000000000" pitchFamily="2" charset="2"/>
              <a:buChar char="Ø"/>
              <a:defRPr/>
            </a:pPr>
            <a:r>
              <a:rPr lang="zh-CN" altLang="en-US" sz="2400" b="1" dirty="0">
                <a:latin typeface="微软雅黑" panose="020B0503020204020204" pitchFamily="34" charset="-122"/>
                <a:ea typeface="微软雅黑" panose="020B0503020204020204" pitchFamily="34" charset="-122"/>
                <a:sym typeface="+mn-ea"/>
              </a:rPr>
              <a:t>感谢所有同学的</a:t>
            </a:r>
            <a:r>
              <a:rPr lang="zh-CN" altLang="en-US" sz="2400" b="1" dirty="0">
                <a:latin typeface="微软雅黑" panose="020B0503020204020204" pitchFamily="34" charset="-122"/>
                <a:ea typeface="微软雅黑" panose="020B0503020204020204" pitchFamily="34" charset="-122"/>
                <a:sym typeface="+mn-ea"/>
              </a:rPr>
              <a:t>倾听</a:t>
            </a:r>
            <a:endParaRPr lang="zh-CN" altLang="en-US" sz="2400" b="1" dirty="0">
              <a:latin typeface="微软雅黑" panose="020B0503020204020204" pitchFamily="34" charset="-122"/>
              <a:ea typeface="微软雅黑" panose="020B0503020204020204" pitchFamily="34" charset="-122"/>
              <a:sym typeface="+mn-ea"/>
            </a:endParaRPr>
          </a:p>
        </p:txBody>
      </p:sp>
      <p:sp>
        <p:nvSpPr>
          <p:cNvPr id="9" name="矩形 8"/>
          <p:cNvSpPr/>
          <p:nvPr/>
        </p:nvSpPr>
        <p:spPr>
          <a:xfrm>
            <a:off x="1594155" y="4175430"/>
            <a:ext cx="6106819" cy="1299210"/>
          </a:xfrm>
          <a:prstGeom prst="rect">
            <a:avLst/>
          </a:prstGeom>
          <a:noFill/>
        </p:spPr>
        <p:txBody>
          <a:bodyPr wrap="square" lIns="68580" tIns="34290" rIns="68580" bIns="34290">
            <a:spAutoFit/>
          </a:bodyPr>
          <a:p>
            <a:pPr algn="ctr"/>
            <a:r>
              <a:rPr lang="en-US" altLang="zh-CN" sz="8000" b="1" i="1" dirty="0">
                <a:ln w="0"/>
                <a:gradFill>
                  <a:gsLst>
                    <a:gs pos="0">
                      <a:srgbClr val="860003"/>
                    </a:gs>
                    <a:gs pos="100000">
                      <a:srgbClr val="D60005"/>
                    </a:gs>
                  </a:gsLst>
                  <a:lin ang="5400000"/>
                </a:gra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Thank you</a:t>
            </a:r>
            <a:r>
              <a:rPr lang="zh-CN" altLang="en-US" sz="8000" b="1" i="1" dirty="0">
                <a:ln w="0"/>
                <a:gradFill>
                  <a:gsLst>
                    <a:gs pos="0">
                      <a:srgbClr val="860003"/>
                    </a:gs>
                    <a:gs pos="100000">
                      <a:srgbClr val="D60005"/>
                    </a:gs>
                  </a:gsLst>
                  <a:lin ang="5400000"/>
                </a:gra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rPr>
              <a:t>！</a:t>
            </a:r>
            <a:endParaRPr lang="zh-CN" altLang="en-US" sz="8000" b="1" i="1" dirty="0">
              <a:ln w="0"/>
              <a:gradFill>
                <a:gsLst>
                  <a:gs pos="0">
                    <a:srgbClr val="860003"/>
                  </a:gs>
                  <a:gs pos="100000">
                    <a:srgbClr val="D60005"/>
                  </a:gs>
                </a:gsLst>
                <a:lin ang="5400000"/>
              </a:gradFill>
              <a:effectLst>
                <a:outerShdw blurRad="38100" dist="38100" dir="2700000" algn="tl">
                  <a:srgbClr val="000000">
                    <a:alpha val="43137"/>
                  </a:srgbClr>
                </a:outerShdw>
                <a:reflection blurRad="6350" stA="53000" endA="300" endPos="35500" dir="5400000" sy="-90000" algn="bl" rotWithShape="0"/>
              </a:effectLst>
              <a:latin typeface="Times New Roman" panose="02020603050405020304" pitchFamily="18" charset="0"/>
              <a:cs typeface="Times New Roman" panose="02020603050405020304" pitchFamily="18" charset="0"/>
            </a:endParaRPr>
          </a:p>
        </p:txBody>
      </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grpSp>
        <p:nvGrpSpPr>
          <p:cNvPr id="34" name="组合 33"/>
          <p:cNvGrpSpPr/>
          <p:nvPr/>
        </p:nvGrpSpPr>
        <p:grpSpPr>
          <a:xfrm>
            <a:off x="-3810" y="231775"/>
            <a:ext cx="1313815" cy="738505"/>
            <a:chOff x="-6" y="365"/>
            <a:chExt cx="2069" cy="1163"/>
          </a:xfrm>
        </p:grpSpPr>
        <p:sp>
          <p:nvSpPr>
            <p:cNvPr id="35" name="文本框 34"/>
            <p:cNvSpPr txBox="1"/>
            <p:nvPr/>
          </p:nvSpPr>
          <p:spPr>
            <a:xfrm>
              <a:off x="815" y="495"/>
              <a:ext cx="1248" cy="725"/>
            </a:xfrm>
            <a:prstGeom prst="rect">
              <a:avLst/>
            </a:prstGeom>
            <a:noFill/>
          </p:spPr>
          <p:txBody>
            <a:bodyPr wrap="none" rtlCol="0">
              <a:spAutoFit/>
            </a:bodyPr>
            <a:p>
              <a:pPr marL="0" marR="0" lvl="0" indent="0" algn="l" defTabSz="914400" rtl="0" eaLnBrk="1" fontAlgn="auto" latinLnBrk="0" hangingPunct="1">
                <a:lnSpc>
                  <a:spcPct val="100000"/>
                </a:lnSpc>
                <a:spcBef>
                  <a:spcPts val="0"/>
                </a:spcBef>
                <a:spcAft>
                  <a:spcPts val="0"/>
                </a:spcAft>
                <a:buClrTx/>
                <a:buSzTx/>
                <a:buFontTx/>
                <a:buNone/>
                <a:defRPr/>
              </a:pPr>
              <a:r>
                <a:rPr lang="zh-CN" altLang="en-US" sz="2400" b="1">
                  <a:sym typeface="+mn-ea"/>
                </a:rPr>
                <a:t>致谢</a:t>
              </a:r>
              <a:endParaRPr kumimoji="0" lang="zh-CN" altLang="en-US"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36" name="矩形 35"/>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861435" cy="859155"/>
            <a:chOff x="-6" y="282"/>
            <a:chExt cx="6081" cy="1353"/>
          </a:xfrm>
        </p:grpSpPr>
        <p:sp>
          <p:nvSpPr>
            <p:cNvPr id="6" name="文本框 5"/>
            <p:cNvSpPr txBox="1"/>
            <p:nvPr/>
          </p:nvSpPr>
          <p:spPr>
            <a:xfrm>
              <a:off x="815" y="282"/>
              <a:ext cx="2555"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背景&amp;原理</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5260"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1-1 </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从</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到</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 O</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rigami</a:t>
              </a:r>
              <a:endPar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7" name="文本框 16"/>
          <p:cNvSpPr txBox="1"/>
          <p:nvPr>
            <p:custDataLst>
              <p:tags r:id="rId2"/>
            </p:custDataLst>
          </p:nvPr>
        </p:nvSpPr>
        <p:spPr>
          <a:xfrm>
            <a:off x="1861820" y="6247130"/>
            <a:ext cx="392811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 Dey,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 Rev Methods Primers</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21</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28" name="文本框 27"/>
          <p:cNvSpPr txBox="1"/>
          <p:nvPr>
            <p:custDataLst>
              <p:tags r:id="rId3"/>
            </p:custDataLst>
          </p:nvPr>
        </p:nvSpPr>
        <p:spPr>
          <a:xfrm>
            <a:off x="5797550" y="3241675"/>
            <a:ext cx="3235325"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长链</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ssDNA</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Scaffold</a:t>
            </a:r>
            <a:endPar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a:p>
            <a:pPr marL="179705" indent="179705" algn="l" fontAlgn="auto">
              <a:lnSpc>
                <a:spcPct val="150000"/>
              </a:lnSpc>
              <a:buFont typeface="Arial" panose="020B0604020202020204" pitchFamily="34" charset="0"/>
              <a:buNone/>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短链</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ssDNA</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taples</a:t>
            </a:r>
            <a:endPar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5" name="文本框 24"/>
          <p:cNvSpPr txBox="1"/>
          <p:nvPr>
            <p:custDataLst>
              <p:tags r:id="rId4"/>
            </p:custDataLst>
          </p:nvPr>
        </p:nvSpPr>
        <p:spPr>
          <a:xfrm>
            <a:off x="967740" y="6054725"/>
            <a:ext cx="514350" cy="25781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 μm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6" name="文本框 25"/>
          <p:cNvSpPr txBox="1"/>
          <p:nvPr>
            <p:custDataLst>
              <p:tags r:id="rId5"/>
            </p:custDataLst>
          </p:nvPr>
        </p:nvSpPr>
        <p:spPr>
          <a:xfrm>
            <a:off x="2261235" y="605472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7" name="文本框 26"/>
          <p:cNvSpPr txBox="1"/>
          <p:nvPr>
            <p:custDataLst>
              <p:tags r:id="rId6"/>
            </p:custDataLst>
          </p:nvPr>
        </p:nvSpPr>
        <p:spPr>
          <a:xfrm>
            <a:off x="2827020" y="6054725"/>
            <a:ext cx="577850"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a:t>
            </a: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9" name="文本框 28"/>
          <p:cNvSpPr txBox="1"/>
          <p:nvPr>
            <p:custDataLst>
              <p:tags r:id="rId7"/>
            </p:custDataLst>
          </p:nvPr>
        </p:nvSpPr>
        <p:spPr>
          <a:xfrm>
            <a:off x="3712210" y="6043930"/>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1" name="矩形 30"/>
          <p:cNvSpPr/>
          <p:nvPr/>
        </p:nvSpPr>
        <p:spPr>
          <a:xfrm>
            <a:off x="153670" y="109601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2" name="矩形 31"/>
          <p:cNvSpPr/>
          <p:nvPr>
            <p:custDataLst>
              <p:tags r:id="rId8"/>
            </p:custDataLst>
          </p:nvPr>
        </p:nvSpPr>
        <p:spPr>
          <a:xfrm>
            <a:off x="15367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3" name="矩形 32"/>
          <p:cNvSpPr/>
          <p:nvPr>
            <p:custDataLst>
              <p:tags r:id="rId9"/>
            </p:custDataLst>
          </p:nvPr>
        </p:nvSpPr>
        <p:spPr>
          <a:xfrm>
            <a:off x="107950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4" name="矩形 33"/>
          <p:cNvSpPr/>
          <p:nvPr>
            <p:custDataLst>
              <p:tags r:id="rId10"/>
            </p:custDataLst>
          </p:nvPr>
        </p:nvSpPr>
        <p:spPr>
          <a:xfrm>
            <a:off x="200533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5" name="矩形 34"/>
          <p:cNvSpPr/>
          <p:nvPr>
            <p:custDataLst>
              <p:tags r:id="rId11"/>
            </p:custDataLst>
          </p:nvPr>
        </p:nvSpPr>
        <p:spPr>
          <a:xfrm>
            <a:off x="2894965" y="280543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6" name="矩形 35"/>
          <p:cNvSpPr/>
          <p:nvPr>
            <p:custDataLst>
              <p:tags r:id="rId12"/>
            </p:custDataLst>
          </p:nvPr>
        </p:nvSpPr>
        <p:spPr>
          <a:xfrm>
            <a:off x="375158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7" name="矩形 36"/>
          <p:cNvSpPr/>
          <p:nvPr>
            <p:custDataLst>
              <p:tags r:id="rId13"/>
            </p:custDataLst>
          </p:nvPr>
        </p:nvSpPr>
        <p:spPr>
          <a:xfrm>
            <a:off x="4667885" y="290068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2" name="图片 1" descr="微信截图_20230426034523"/>
          <p:cNvPicPr>
            <a:picLocks noChangeAspect="1"/>
          </p:cNvPicPr>
          <p:nvPr/>
        </p:nvPicPr>
        <p:blipFill>
          <a:blip r:embed="rId14"/>
          <a:srcRect l="43017"/>
          <a:stretch>
            <a:fillRect/>
          </a:stretch>
        </p:blipFill>
        <p:spPr>
          <a:xfrm>
            <a:off x="3409950" y="1376680"/>
            <a:ext cx="1839595" cy="1800225"/>
          </a:xfrm>
          <a:prstGeom prst="rect">
            <a:avLst/>
          </a:prstGeom>
        </p:spPr>
      </p:pic>
      <p:pic>
        <p:nvPicPr>
          <p:cNvPr id="11" name="图片 10" descr="微信截图_20230426035142"/>
          <p:cNvPicPr>
            <a:picLocks noChangeAspect="1"/>
          </p:cNvPicPr>
          <p:nvPr/>
        </p:nvPicPr>
        <p:blipFill>
          <a:blip r:embed="rId15"/>
          <a:stretch>
            <a:fillRect/>
          </a:stretch>
        </p:blipFill>
        <p:spPr>
          <a:xfrm>
            <a:off x="85090" y="1376680"/>
            <a:ext cx="2782695" cy="1800000"/>
          </a:xfrm>
          <a:prstGeom prst="rect">
            <a:avLst/>
          </a:prstGeom>
        </p:spPr>
      </p:pic>
      <p:sp>
        <p:nvSpPr>
          <p:cNvPr id="12" name="文本框 11"/>
          <p:cNvSpPr txBox="1"/>
          <p:nvPr>
            <p:custDataLst>
              <p:tags r:id="rId16"/>
            </p:custDataLst>
          </p:nvPr>
        </p:nvSpPr>
        <p:spPr>
          <a:xfrm>
            <a:off x="5797550" y="1312545"/>
            <a:ext cx="323532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1982</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年，N</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C. </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Seeman</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从理论上预测</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DNA</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能形成</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2D/3D</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组装体</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5" name="文本框 14"/>
          <p:cNvSpPr txBox="1"/>
          <p:nvPr>
            <p:custDataLst>
              <p:tags r:id="rId17"/>
            </p:custDataLst>
          </p:nvPr>
        </p:nvSpPr>
        <p:spPr>
          <a:xfrm>
            <a:off x="2103120" y="3295015"/>
            <a:ext cx="368681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N.C. Seeman.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J Theor Biol</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1982</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99</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237-247</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nvGrpSpPr>
          <p:cNvPr id="4" name="组合 3"/>
          <p:cNvGrpSpPr/>
          <p:nvPr/>
        </p:nvGrpSpPr>
        <p:grpSpPr>
          <a:xfrm>
            <a:off x="153670" y="4752975"/>
            <a:ext cx="5400040" cy="1430020"/>
            <a:chOff x="242" y="7485"/>
            <a:chExt cx="8504" cy="2252"/>
          </a:xfrm>
        </p:grpSpPr>
        <p:pic>
          <p:nvPicPr>
            <p:cNvPr id="10" name="图片 9" descr="1"/>
            <p:cNvPicPr>
              <a:picLocks noChangeAspect="1"/>
            </p:cNvPicPr>
            <p:nvPr>
              <p:custDataLst>
                <p:tags r:id="rId18"/>
              </p:custDataLst>
            </p:nvPr>
          </p:nvPicPr>
          <p:blipFill>
            <a:blip r:embed="rId19"/>
            <a:stretch>
              <a:fillRect/>
            </a:stretch>
          </p:blipFill>
          <p:spPr>
            <a:xfrm>
              <a:off x="242" y="7485"/>
              <a:ext cx="8504" cy="2253"/>
            </a:xfrm>
            <a:prstGeom prst="rect">
              <a:avLst/>
            </a:prstGeom>
          </p:spPr>
        </p:pic>
        <p:sp>
          <p:nvSpPr>
            <p:cNvPr id="3" name="矩形 2"/>
            <p:cNvSpPr/>
            <p:nvPr/>
          </p:nvSpPr>
          <p:spPr>
            <a:xfrm>
              <a:off x="242" y="7485"/>
              <a:ext cx="395" cy="40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grpSp>
      <p:sp>
        <p:nvSpPr>
          <p:cNvPr id="5" name="下箭头 4"/>
          <p:cNvSpPr/>
          <p:nvPr/>
        </p:nvSpPr>
        <p:spPr>
          <a:xfrm>
            <a:off x="2632710" y="3816985"/>
            <a:ext cx="371475" cy="720725"/>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13" name="文本框 12"/>
          <p:cNvSpPr txBox="1"/>
          <p:nvPr>
            <p:custDataLst>
              <p:tags r:id="rId20"/>
            </p:custDataLst>
          </p:nvPr>
        </p:nvSpPr>
        <p:spPr>
          <a:xfrm>
            <a:off x="5797550" y="4709160"/>
            <a:ext cx="323532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通过改变</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staples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的长度与碱基序列，实现对</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scaffold</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形状的</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编辑</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endPar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512185" cy="859155"/>
            <a:chOff x="-6" y="282"/>
            <a:chExt cx="5531" cy="1353"/>
          </a:xfrm>
        </p:grpSpPr>
        <p:sp>
          <p:nvSpPr>
            <p:cNvPr id="6" name="文本框 5"/>
            <p:cNvSpPr txBox="1"/>
            <p:nvPr/>
          </p:nvSpPr>
          <p:spPr>
            <a:xfrm>
              <a:off x="815" y="282"/>
              <a:ext cx="2555"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背景&amp;原理</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710"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1-2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 Origami</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的</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设计</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14" name="文本框 13"/>
          <p:cNvSpPr txBox="1"/>
          <p:nvPr/>
        </p:nvSpPr>
        <p:spPr>
          <a:xfrm>
            <a:off x="3451860" y="6400800"/>
            <a:ext cx="4222115"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 W. K. Rothemund,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Nature</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06</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440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297-302</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25" name="文本框 24"/>
          <p:cNvSpPr txBox="1"/>
          <p:nvPr>
            <p:custDataLst>
              <p:tags r:id="rId2"/>
            </p:custDataLst>
          </p:nvPr>
        </p:nvSpPr>
        <p:spPr>
          <a:xfrm>
            <a:off x="967740" y="6054725"/>
            <a:ext cx="514350" cy="25781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 μm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6" name="文本框 25"/>
          <p:cNvSpPr txBox="1"/>
          <p:nvPr>
            <p:custDataLst>
              <p:tags r:id="rId3"/>
            </p:custDataLst>
          </p:nvPr>
        </p:nvSpPr>
        <p:spPr>
          <a:xfrm>
            <a:off x="2261235" y="605472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7" name="文本框 26"/>
          <p:cNvSpPr txBox="1"/>
          <p:nvPr>
            <p:custDataLst>
              <p:tags r:id="rId4"/>
            </p:custDataLst>
          </p:nvPr>
        </p:nvSpPr>
        <p:spPr>
          <a:xfrm>
            <a:off x="2827020" y="6054725"/>
            <a:ext cx="577850"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a:t>
            </a: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9" name="文本框 28"/>
          <p:cNvSpPr txBox="1"/>
          <p:nvPr>
            <p:custDataLst>
              <p:tags r:id="rId5"/>
            </p:custDataLst>
          </p:nvPr>
        </p:nvSpPr>
        <p:spPr>
          <a:xfrm>
            <a:off x="3712210" y="6043930"/>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0" name="文本框 29"/>
          <p:cNvSpPr txBox="1"/>
          <p:nvPr>
            <p:custDataLst>
              <p:tags r:id="rId6"/>
            </p:custDataLst>
          </p:nvPr>
        </p:nvSpPr>
        <p:spPr>
          <a:xfrm>
            <a:off x="4585970" y="605472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bg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1" name="矩形 30"/>
          <p:cNvSpPr/>
          <p:nvPr/>
        </p:nvSpPr>
        <p:spPr>
          <a:xfrm>
            <a:off x="153670" y="109601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2" name="矩形 31"/>
          <p:cNvSpPr/>
          <p:nvPr>
            <p:custDataLst>
              <p:tags r:id="rId7"/>
            </p:custDataLst>
          </p:nvPr>
        </p:nvSpPr>
        <p:spPr>
          <a:xfrm>
            <a:off x="15367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3" name="矩形 32"/>
          <p:cNvSpPr/>
          <p:nvPr>
            <p:custDataLst>
              <p:tags r:id="rId8"/>
            </p:custDataLst>
          </p:nvPr>
        </p:nvSpPr>
        <p:spPr>
          <a:xfrm>
            <a:off x="107950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4" name="矩形 33"/>
          <p:cNvSpPr/>
          <p:nvPr>
            <p:custDataLst>
              <p:tags r:id="rId9"/>
            </p:custDataLst>
          </p:nvPr>
        </p:nvSpPr>
        <p:spPr>
          <a:xfrm>
            <a:off x="200533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5" name="矩形 34"/>
          <p:cNvSpPr/>
          <p:nvPr>
            <p:custDataLst>
              <p:tags r:id="rId10"/>
            </p:custDataLst>
          </p:nvPr>
        </p:nvSpPr>
        <p:spPr>
          <a:xfrm>
            <a:off x="2894965" y="280543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6" name="矩形 35"/>
          <p:cNvSpPr/>
          <p:nvPr>
            <p:custDataLst>
              <p:tags r:id="rId11"/>
            </p:custDataLst>
          </p:nvPr>
        </p:nvSpPr>
        <p:spPr>
          <a:xfrm>
            <a:off x="3751580" y="28441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7" name="矩形 36"/>
          <p:cNvSpPr/>
          <p:nvPr>
            <p:custDataLst>
              <p:tags r:id="rId12"/>
            </p:custDataLst>
          </p:nvPr>
        </p:nvSpPr>
        <p:spPr>
          <a:xfrm>
            <a:off x="4667885" y="290068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38" name="矩形 37"/>
          <p:cNvSpPr/>
          <p:nvPr>
            <p:custDataLst>
              <p:tags r:id="rId13"/>
            </p:custDataLst>
          </p:nvPr>
        </p:nvSpPr>
        <p:spPr>
          <a:xfrm>
            <a:off x="6150610" y="3834765"/>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2" name="图片 1" descr="微信截图_20230426041320"/>
          <p:cNvPicPr>
            <a:picLocks noChangeAspect="1"/>
          </p:cNvPicPr>
          <p:nvPr/>
        </p:nvPicPr>
        <p:blipFill>
          <a:blip r:embed="rId14"/>
          <a:stretch>
            <a:fillRect/>
          </a:stretch>
        </p:blipFill>
        <p:spPr>
          <a:xfrm>
            <a:off x="2986405" y="1170305"/>
            <a:ext cx="5870575" cy="5016500"/>
          </a:xfrm>
          <a:prstGeom prst="rect">
            <a:avLst/>
          </a:prstGeom>
        </p:spPr>
      </p:pic>
      <p:sp>
        <p:nvSpPr>
          <p:cNvPr id="4" name="文本框 3"/>
          <p:cNvSpPr txBox="1"/>
          <p:nvPr>
            <p:custDataLst>
              <p:tags r:id="rId15"/>
            </p:custDataLst>
          </p:nvPr>
        </p:nvSpPr>
        <p:spPr>
          <a:xfrm>
            <a:off x="0" y="1268095"/>
            <a:ext cx="2857500" cy="3291840"/>
          </a:xfrm>
          <a:prstGeom prst="rect">
            <a:avLst/>
          </a:prstGeom>
          <a:noFill/>
        </p:spPr>
        <p:txBody>
          <a:bodyPr wrap="square" rtlCol="0">
            <a:spAutoFit/>
          </a:bodyPr>
          <a:p>
            <a:pPr marL="342900" indent="-342900" algn="l" fontAlgn="auto">
              <a:lnSpc>
                <a:spcPct val="130000"/>
              </a:lnSpc>
              <a:buFont typeface="Arial" panose="020B0604020202020204" pitchFamily="34" charset="0"/>
              <a:buChar char="•"/>
            </a:pPr>
            <a:r>
              <a:rPr 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1</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圈：</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10.67</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单位碱基</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a:p>
            <a:pPr marL="342900" indent="-342900" algn="l" fontAlgn="auto">
              <a:lnSpc>
                <a:spcPct val="13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以</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1.5</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个螺距为周期设置</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交叉点</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a:p>
            <a:pPr marL="342900" indent="-342900" algn="l" fontAlgn="auto">
              <a:lnSpc>
                <a:spcPct val="13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设置特殊的</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staple</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以减少应力</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a:p>
            <a:pPr marL="342900" indent="-342900" algn="l" fontAlgn="auto">
              <a:lnSpc>
                <a:spcPct val="13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选择合适长度的</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staple</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改进反应性与稳定性</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2" name="文本框 11"/>
          <p:cNvSpPr txBox="1"/>
          <p:nvPr>
            <p:custDataLst>
              <p:tags r:id="rId16"/>
            </p:custDataLst>
          </p:nvPr>
        </p:nvSpPr>
        <p:spPr>
          <a:xfrm>
            <a:off x="-3810" y="5847715"/>
            <a:ext cx="2986405"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b="1"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计算机自动完成</a:t>
            </a:r>
            <a:endParaRPr lang="zh-CN" altLang="en-US" sz="2000" b="1"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5" name="下箭头 14"/>
          <p:cNvSpPr/>
          <p:nvPr>
            <p:custDataLst>
              <p:tags r:id="rId17"/>
            </p:custDataLst>
          </p:nvPr>
        </p:nvSpPr>
        <p:spPr>
          <a:xfrm>
            <a:off x="1143000" y="5043805"/>
            <a:ext cx="371475" cy="720725"/>
          </a:xfrm>
          <a:prstGeom prst="down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pic>
        <p:nvPicPr>
          <p:cNvPr id="19" name="图片 18" descr="2"/>
          <p:cNvPicPr>
            <a:picLocks noChangeAspect="1"/>
          </p:cNvPicPr>
          <p:nvPr/>
        </p:nvPicPr>
        <p:blipFill>
          <a:blip r:embed="rId18"/>
          <a:stretch>
            <a:fillRect/>
          </a:stretch>
        </p:blipFill>
        <p:spPr>
          <a:xfrm>
            <a:off x="1393825" y="1650365"/>
            <a:ext cx="5929630" cy="3843655"/>
          </a:xfrm>
          <a:prstGeom prst="rect">
            <a:avLst/>
          </a:prstGeom>
        </p:spPr>
      </p:pic>
    </p:spTree>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p:tgtEl>
                                          <p:spTgt spid="19"/>
                                        </p:tgtEl>
                                        <p:attrNameLst>
                                          <p:attrName>ppt_y</p:attrName>
                                        </p:attrNameLst>
                                      </p:cBhvr>
                                      <p:tavLst>
                                        <p:tav tm="0">
                                          <p:val>
                                            <p:strVal val="#ppt_y+#ppt_h*1.125000"/>
                                          </p:val>
                                        </p:tav>
                                        <p:tav tm="100000">
                                          <p:val>
                                            <p:strVal val="#ppt_y"/>
                                          </p:val>
                                        </p:tav>
                                      </p:tavLst>
                                    </p:anim>
                                    <p:animEffect transition="in" filter="wipe(up)">
                                      <p:cBhvr>
                                        <p:cTn id="8" dur="500"/>
                                        <p:tgtEl>
                                          <p:spTgt spid="19"/>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xit" presetSubtype="1" fill="hold" nodeType="clickEffect">
                                  <p:stCondLst>
                                    <p:cond delay="0"/>
                                  </p:stCondLst>
                                  <p:childTnLst>
                                    <p:anim calcmode="lin" valueType="num">
                                      <p:cBhvr additive="base">
                                        <p:cTn id="12" dur="500"/>
                                        <p:tgtEl>
                                          <p:spTgt spid="19"/>
                                        </p:tgtEl>
                                        <p:attrNameLst>
                                          <p:attrName>ppt_y</p:attrName>
                                        </p:attrNameLst>
                                      </p:cBhvr>
                                      <p:tavLst>
                                        <p:tav tm="0">
                                          <p:val>
                                            <p:strVal val="#ppt_y"/>
                                          </p:val>
                                        </p:tav>
                                        <p:tav tm="100000">
                                          <p:val>
                                            <p:strVal val="#ppt_y-#ppt_h*1.125000"/>
                                          </p:val>
                                        </p:tav>
                                      </p:tavLst>
                                    </p:anim>
                                    <p:animEffect transition="out" filter="wipe(up)">
                                      <p:cBhvr>
                                        <p:cTn id="13" dur="500"/>
                                        <p:tgtEl>
                                          <p:spTgt spid="19"/>
                                        </p:tgtEl>
                                      </p:cBhvr>
                                    </p:animEffect>
                                    <p:set>
                                      <p:cBhvr>
                                        <p:cTn id="14" dur="1" fill="hold">
                                          <p:stCondLst>
                                            <p:cond delay="499"/>
                                          </p:stCondLst>
                                        </p:cTn>
                                        <p:tgtEl>
                                          <p:spTgt spid="1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615690" cy="859155"/>
            <a:chOff x="-6" y="282"/>
            <a:chExt cx="5694" cy="1353"/>
          </a:xfrm>
        </p:grpSpPr>
        <p:sp>
          <p:nvSpPr>
            <p:cNvPr id="6" name="文本框 5"/>
            <p:cNvSpPr txBox="1"/>
            <p:nvPr/>
          </p:nvSpPr>
          <p:spPr>
            <a:xfrm>
              <a:off x="815" y="282"/>
              <a:ext cx="124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背景</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873"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1-3 </a:t>
              </a:r>
              <a:r>
                <a:rPr lang="en-US" altLang="zh-CN"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DNA Origami</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的</a:t>
              </a:r>
              <a:r>
                <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合成</a:t>
              </a:r>
              <a:endParaRPr lang="zh-CN" altLang="en-US" sz="2000" b="1"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pic>
        <p:nvPicPr>
          <p:cNvPr id="3" name="图片 2" descr="4"/>
          <p:cNvPicPr>
            <a:picLocks noChangeAspect="1"/>
          </p:cNvPicPr>
          <p:nvPr>
            <p:custDataLst>
              <p:tags r:id="rId2"/>
            </p:custDataLst>
          </p:nvPr>
        </p:nvPicPr>
        <p:blipFill>
          <a:blip r:embed="rId3"/>
          <a:stretch>
            <a:fillRect/>
          </a:stretch>
        </p:blipFill>
        <p:spPr>
          <a:xfrm>
            <a:off x="972000" y="1287780"/>
            <a:ext cx="7200000" cy="2912212"/>
          </a:xfrm>
          <a:prstGeom prst="rect">
            <a:avLst/>
          </a:prstGeom>
        </p:spPr>
      </p:pic>
      <p:sp>
        <p:nvSpPr>
          <p:cNvPr id="2" name="文本框 1"/>
          <p:cNvSpPr txBox="1"/>
          <p:nvPr>
            <p:custDataLst>
              <p:tags r:id="rId4"/>
            </p:custDataLst>
          </p:nvPr>
        </p:nvSpPr>
        <p:spPr>
          <a:xfrm>
            <a:off x="554990" y="6072823"/>
            <a:ext cx="3592830"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可</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编程化（programmability）</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4" name="文本框 3"/>
          <p:cNvSpPr txBox="1"/>
          <p:nvPr>
            <p:custDataLst>
              <p:tags r:id="rId5"/>
            </p:custDataLst>
          </p:nvPr>
        </p:nvSpPr>
        <p:spPr>
          <a:xfrm>
            <a:off x="554990" y="4541203"/>
            <a:ext cx="3700780"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自下而上</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5" name="文本框 4"/>
          <p:cNvSpPr txBox="1"/>
          <p:nvPr>
            <p:custDataLst>
              <p:tags r:id="rId6"/>
            </p:custDataLst>
          </p:nvPr>
        </p:nvSpPr>
        <p:spPr>
          <a:xfrm>
            <a:off x="554990" y="5307013"/>
            <a:ext cx="3087370"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纳米</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亚微米级</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自组装</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1" name="文本框 10"/>
          <p:cNvSpPr txBox="1"/>
          <p:nvPr>
            <p:custDataLst>
              <p:tags r:id="rId7"/>
            </p:custDataLst>
          </p:nvPr>
        </p:nvSpPr>
        <p:spPr>
          <a:xfrm>
            <a:off x="4836160" y="4541203"/>
            <a:ext cx="3593465"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碱基序列间高度</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选择性</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2" name="文本框 11"/>
          <p:cNvSpPr txBox="1"/>
          <p:nvPr>
            <p:custDataLst>
              <p:tags r:id="rId8"/>
            </p:custDataLst>
          </p:nvPr>
        </p:nvSpPr>
        <p:spPr>
          <a:xfrm>
            <a:off x="4836160" y="5307330"/>
            <a:ext cx="3635375" cy="55308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能构筑复杂非周期性</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结构</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5" name="文本框 14"/>
          <p:cNvSpPr txBox="1"/>
          <p:nvPr>
            <p:custDataLst>
              <p:tags r:id="rId9"/>
            </p:custDataLst>
          </p:nvPr>
        </p:nvSpPr>
        <p:spPr>
          <a:xfrm>
            <a:off x="4669155" y="4199890"/>
            <a:ext cx="392811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 Dey,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 Rev Methods Primers</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21</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33" name="矩形 32"/>
          <p:cNvSpPr/>
          <p:nvPr>
            <p:custDataLst>
              <p:tags r:id="rId10"/>
            </p:custDataLst>
          </p:nvPr>
        </p:nvSpPr>
        <p:spPr>
          <a:xfrm>
            <a:off x="898525" y="124587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3" name="矩形 22"/>
          <p:cNvSpPr/>
          <p:nvPr>
            <p:custDataLst>
              <p:tags r:id="rId11"/>
            </p:custDataLst>
          </p:nvPr>
        </p:nvSpPr>
        <p:spPr>
          <a:xfrm>
            <a:off x="2872740" y="120396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5" name="矩形 24"/>
          <p:cNvSpPr/>
          <p:nvPr>
            <p:custDataLst>
              <p:tags r:id="rId12"/>
            </p:custDataLst>
          </p:nvPr>
        </p:nvSpPr>
        <p:spPr>
          <a:xfrm>
            <a:off x="4669155" y="124587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6" name="矩形 25"/>
          <p:cNvSpPr/>
          <p:nvPr>
            <p:custDataLst>
              <p:tags r:id="rId13"/>
            </p:custDataLst>
          </p:nvPr>
        </p:nvSpPr>
        <p:spPr>
          <a:xfrm>
            <a:off x="6573520" y="1245870"/>
            <a:ext cx="180975" cy="21399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5027295" cy="859155"/>
            <a:chOff x="-6" y="282"/>
            <a:chExt cx="7917" cy="1353"/>
          </a:xfrm>
        </p:grpSpPr>
        <p:sp>
          <p:nvSpPr>
            <p:cNvPr id="6" name="文本框 5"/>
            <p:cNvSpPr txBox="1"/>
            <p:nvPr/>
          </p:nvSpPr>
          <p:spPr>
            <a:xfrm>
              <a:off x="815" y="282"/>
              <a:ext cx="124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背景</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7096"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1-4 </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 Origami</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介导纳米</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材料组装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1" name="文本框 10"/>
          <p:cNvSpPr txBox="1"/>
          <p:nvPr>
            <p:custDataLst>
              <p:tags r:id="rId2"/>
            </p:custDataLst>
          </p:nvPr>
        </p:nvSpPr>
        <p:spPr>
          <a:xfrm>
            <a:off x="5951220" y="1181735"/>
            <a:ext cx="3157220"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在特定位置设计粘性末端</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锚（</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anchors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endPar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5" name="文本框 14"/>
          <p:cNvSpPr txBox="1"/>
          <p:nvPr>
            <p:custDataLst>
              <p:tags r:id="rId3"/>
            </p:custDataLst>
          </p:nvPr>
        </p:nvSpPr>
        <p:spPr>
          <a:xfrm>
            <a:off x="973455" y="6319520"/>
            <a:ext cx="3390900"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Kuzyk,</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et al.</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Nature</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201</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483</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3</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11-314</a:t>
            </a:r>
            <a:endPar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pic>
        <p:nvPicPr>
          <p:cNvPr id="17" name="图片 16" descr="5"/>
          <p:cNvPicPr>
            <a:picLocks noChangeAspect="1"/>
          </p:cNvPicPr>
          <p:nvPr>
            <p:custDataLst>
              <p:tags r:id="rId4"/>
            </p:custDataLst>
          </p:nvPr>
        </p:nvPicPr>
        <p:blipFill>
          <a:blip r:embed="rId5"/>
          <a:srcRect t="14491"/>
          <a:stretch>
            <a:fillRect/>
          </a:stretch>
        </p:blipFill>
        <p:spPr>
          <a:xfrm>
            <a:off x="73025" y="1181735"/>
            <a:ext cx="1593215" cy="2340610"/>
          </a:xfrm>
          <a:prstGeom prst="rect">
            <a:avLst/>
          </a:prstGeom>
        </p:spPr>
      </p:pic>
      <p:pic>
        <p:nvPicPr>
          <p:cNvPr id="19" name="图片 18" descr="7"/>
          <p:cNvPicPr>
            <a:picLocks noChangeAspect="1"/>
          </p:cNvPicPr>
          <p:nvPr>
            <p:custDataLst>
              <p:tags r:id="rId6"/>
            </p:custDataLst>
          </p:nvPr>
        </p:nvPicPr>
        <p:blipFill>
          <a:blip r:embed="rId7"/>
          <a:srcRect t="5415"/>
          <a:stretch>
            <a:fillRect/>
          </a:stretch>
        </p:blipFill>
        <p:spPr>
          <a:xfrm>
            <a:off x="4364355" y="4156075"/>
            <a:ext cx="4404995" cy="2076450"/>
          </a:xfrm>
          <a:prstGeom prst="rect">
            <a:avLst/>
          </a:prstGeom>
        </p:spPr>
      </p:pic>
      <p:pic>
        <p:nvPicPr>
          <p:cNvPr id="23" name="图片 22" descr="6"/>
          <p:cNvPicPr>
            <a:picLocks noChangeAspect="1"/>
          </p:cNvPicPr>
          <p:nvPr>
            <p:custDataLst>
              <p:tags r:id="rId8"/>
            </p:custDataLst>
          </p:nvPr>
        </p:nvPicPr>
        <p:blipFill>
          <a:blip r:embed="rId9"/>
          <a:stretch>
            <a:fillRect/>
          </a:stretch>
        </p:blipFill>
        <p:spPr>
          <a:xfrm>
            <a:off x="1666240" y="1181735"/>
            <a:ext cx="4320000" cy="2341365"/>
          </a:xfrm>
          <a:prstGeom prst="rect">
            <a:avLst/>
          </a:prstGeom>
        </p:spPr>
      </p:pic>
      <p:sp>
        <p:nvSpPr>
          <p:cNvPr id="24" name="文本框 23"/>
          <p:cNvSpPr txBox="1"/>
          <p:nvPr>
            <p:custDataLst>
              <p:tags r:id="rId10"/>
            </p:custDataLst>
          </p:nvPr>
        </p:nvSpPr>
        <p:spPr>
          <a:xfrm>
            <a:off x="2826385" y="3446780"/>
            <a:ext cx="3928110" cy="306705"/>
          </a:xfrm>
          <a:prstGeom prst="rect">
            <a:avLst/>
          </a:prstGeom>
          <a:noFill/>
        </p:spPr>
        <p:txBody>
          <a:bodyPr wrap="square" rtlCol="0" anchor="t">
            <a:spAutoFit/>
          </a:bodyPr>
          <a:p>
            <a:pPr algn="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 Dey, et al. </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Nat Rev Methods Primers</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20</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21</a:t>
            </a:r>
            <a:r>
              <a:rPr lang="zh-CN" alt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lang="en-US" altLang="zh-CN"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a:t>
            </a:r>
            <a:r>
              <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a:t>
            </a:r>
            <a:endParaRPr lang="en-US" altLang="zh-CN"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25" name="文本框 24"/>
          <p:cNvSpPr txBox="1"/>
          <p:nvPr>
            <p:custDataLst>
              <p:tags r:id="rId11"/>
            </p:custDataLst>
          </p:nvPr>
        </p:nvSpPr>
        <p:spPr>
          <a:xfrm>
            <a:off x="2826385" y="3698875"/>
            <a:ext cx="3928110"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 Pal,</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et al.</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JACS</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2011, </a:t>
            </a:r>
            <a:r>
              <a:rPr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133</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17606</a:t>
            </a:r>
            <a:endPar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26" name="文本框 25"/>
          <p:cNvSpPr txBox="1"/>
          <p:nvPr>
            <p:custDataLst>
              <p:tags r:id="rId12"/>
            </p:custDataLst>
          </p:nvPr>
        </p:nvSpPr>
        <p:spPr>
          <a:xfrm>
            <a:off x="4718685" y="6319520"/>
            <a:ext cx="3505835"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 Kühler,</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et al.</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Nano Lett</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2014, </a:t>
            </a:r>
            <a:r>
              <a:rPr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14</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2914</a:t>
            </a:r>
            <a:endPar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27" name="文本框 26"/>
          <p:cNvSpPr txBox="1"/>
          <p:nvPr>
            <p:custDataLst>
              <p:tags r:id="rId13"/>
            </p:custDataLst>
          </p:nvPr>
        </p:nvSpPr>
        <p:spPr>
          <a:xfrm>
            <a:off x="5986145" y="2288540"/>
            <a:ext cx="3157220"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在纳米颗粒上结合与之对应的</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柄（</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handle</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s</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endPar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3" name="矩形 32"/>
          <p:cNvSpPr/>
          <p:nvPr>
            <p:custDataLst>
              <p:tags r:id="rId14"/>
            </p:custDataLst>
          </p:nvPr>
        </p:nvSpPr>
        <p:spPr>
          <a:xfrm>
            <a:off x="1666240" y="1181735"/>
            <a:ext cx="222250" cy="2654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8" name="矩形 27"/>
          <p:cNvSpPr/>
          <p:nvPr>
            <p:custDataLst>
              <p:tags r:id="rId15"/>
            </p:custDataLst>
          </p:nvPr>
        </p:nvSpPr>
        <p:spPr>
          <a:xfrm>
            <a:off x="3382010" y="4100830"/>
            <a:ext cx="222250" cy="26543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29" name="文本框 28"/>
          <p:cNvSpPr txBox="1"/>
          <p:nvPr>
            <p:custDataLst>
              <p:tags r:id="rId16"/>
            </p:custDataLst>
          </p:nvPr>
        </p:nvSpPr>
        <p:spPr>
          <a:xfrm>
            <a:off x="1720850" y="3152140"/>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0" name="文本框 29"/>
          <p:cNvSpPr txBox="1"/>
          <p:nvPr>
            <p:custDataLst>
              <p:tags r:id="rId17"/>
            </p:custDataLst>
          </p:nvPr>
        </p:nvSpPr>
        <p:spPr>
          <a:xfrm>
            <a:off x="2750820" y="3143250"/>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1" name="文本框 30"/>
          <p:cNvSpPr txBox="1"/>
          <p:nvPr>
            <p:custDataLst>
              <p:tags r:id="rId18"/>
            </p:custDataLst>
          </p:nvPr>
        </p:nvSpPr>
        <p:spPr>
          <a:xfrm>
            <a:off x="3763010" y="314642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32" name="文本框 31"/>
          <p:cNvSpPr txBox="1"/>
          <p:nvPr>
            <p:custDataLst>
              <p:tags r:id="rId19"/>
            </p:custDataLst>
          </p:nvPr>
        </p:nvSpPr>
        <p:spPr>
          <a:xfrm>
            <a:off x="4785360" y="3129915"/>
            <a:ext cx="601345" cy="303530"/>
          </a:xfrm>
          <a:prstGeom prst="rect">
            <a:avLst/>
          </a:prstGeom>
          <a:noFill/>
        </p:spPr>
        <p:txBody>
          <a:bodyPr wrap="square" rtlCol="0">
            <a:noAutofit/>
          </a:bodyPr>
          <a:p>
            <a:pPr indent="0" algn="ctr" fontAlgn="auto">
              <a:lnSpc>
                <a:spcPct val="150000"/>
              </a:lnSpc>
              <a:buFont typeface="Arial" panose="020B0604020202020204" pitchFamily="34" charset="0"/>
              <a:buNone/>
            </a:pPr>
            <a:r>
              <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rPr>
              <a:t>100 nm</a:t>
            </a:r>
            <a:endParaRPr lang="en-US" altLang="zh-CN" sz="1000" b="1" dirty="0" smtClean="0">
              <a:solidFill>
                <a:schemeClr val="tx1"/>
              </a:solidFill>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pic>
        <p:nvPicPr>
          <p:cNvPr id="2" name="图片 1" descr="微信截图_20230426044330"/>
          <p:cNvPicPr>
            <a:picLocks noChangeAspect="1"/>
          </p:cNvPicPr>
          <p:nvPr/>
        </p:nvPicPr>
        <p:blipFill>
          <a:blip r:embed="rId20"/>
          <a:stretch>
            <a:fillRect/>
          </a:stretch>
        </p:blipFill>
        <p:spPr>
          <a:xfrm>
            <a:off x="234950" y="4007485"/>
            <a:ext cx="3603625" cy="2364105"/>
          </a:xfrm>
          <a:prstGeom prst="rect">
            <a:avLst/>
          </a:prstGeom>
        </p:spPr>
      </p:pic>
      <p:sp>
        <p:nvSpPr>
          <p:cNvPr id="3" name="矩形 2"/>
          <p:cNvSpPr/>
          <p:nvPr/>
        </p:nvSpPr>
        <p:spPr>
          <a:xfrm>
            <a:off x="4383405" y="4156075"/>
            <a:ext cx="278765" cy="242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4" name="矩形 3"/>
          <p:cNvSpPr/>
          <p:nvPr>
            <p:custDataLst>
              <p:tags r:id="rId21"/>
            </p:custDataLst>
          </p:nvPr>
        </p:nvSpPr>
        <p:spPr>
          <a:xfrm>
            <a:off x="1783080" y="3913505"/>
            <a:ext cx="278765" cy="242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
        <p:nvSpPr>
          <p:cNvPr id="5" name="矩形 4"/>
          <p:cNvSpPr/>
          <p:nvPr>
            <p:custDataLst>
              <p:tags r:id="rId22"/>
            </p:custDataLst>
          </p:nvPr>
        </p:nvSpPr>
        <p:spPr>
          <a:xfrm>
            <a:off x="102870" y="3858260"/>
            <a:ext cx="278765" cy="2425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p>
            <a:pPr algn="ctr"/>
            <a:endParaRPr lang="zh-CN" altLang="en-US"/>
          </a:p>
        </p:txBody>
      </p:sp>
    </p:spTree>
  </p:cSld>
  <p:clrMapOvr>
    <a:masterClrMapping/>
  </p:clrMapOvr>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475355" cy="859155"/>
            <a:chOff x="-6" y="282"/>
            <a:chExt cx="5473"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652"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2-1 </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表面介导</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2763520" y="6352540"/>
            <a:ext cx="4429760"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X</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Sun</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et al</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J</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Chem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Soc</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2009, </a:t>
            </a:r>
            <a:r>
              <a:rPr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131</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13248–13249</a:t>
            </a:r>
            <a:endPar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grpSp>
        <p:nvGrpSpPr>
          <p:cNvPr id="11" name="组合 10"/>
          <p:cNvGrpSpPr/>
          <p:nvPr/>
        </p:nvGrpSpPr>
        <p:grpSpPr>
          <a:xfrm>
            <a:off x="172085" y="3116580"/>
            <a:ext cx="5479415" cy="1441450"/>
            <a:chOff x="146" y="4596"/>
            <a:chExt cx="8629" cy="2270"/>
          </a:xfrm>
        </p:grpSpPr>
        <p:pic>
          <p:nvPicPr>
            <p:cNvPr id="3" name="图片 2"/>
            <p:cNvPicPr>
              <a:picLocks noChangeAspect="1"/>
            </p:cNvPicPr>
            <p:nvPr>
              <p:custDataLst>
                <p:tags r:id="rId3"/>
              </p:custDataLst>
            </p:nvPr>
          </p:nvPicPr>
          <p:blipFill rotWithShape="1">
            <a:blip r:embed="rId4"/>
            <a:srcRect b="49189"/>
            <a:stretch>
              <a:fillRect/>
            </a:stretch>
          </p:blipFill>
          <p:spPr>
            <a:xfrm>
              <a:off x="146" y="4596"/>
              <a:ext cx="4830" cy="2271"/>
            </a:xfrm>
            <a:prstGeom prst="rect">
              <a:avLst/>
            </a:prstGeom>
          </p:spPr>
        </p:pic>
        <p:pic>
          <p:nvPicPr>
            <p:cNvPr id="2" name="图片 1"/>
            <p:cNvPicPr>
              <a:picLocks noChangeAspect="1"/>
            </p:cNvPicPr>
            <p:nvPr>
              <p:custDataLst>
                <p:tags r:id="rId5"/>
              </p:custDataLst>
            </p:nvPr>
          </p:nvPicPr>
          <p:blipFill rotWithShape="1">
            <a:blip r:embed="rId4"/>
            <a:srcRect l="14598" t="53604" r="14041"/>
            <a:stretch>
              <a:fillRect/>
            </a:stretch>
          </p:blipFill>
          <p:spPr>
            <a:xfrm>
              <a:off x="5467" y="4596"/>
              <a:ext cx="3309" cy="1991"/>
            </a:xfrm>
            <a:prstGeom prst="rect">
              <a:avLst/>
            </a:prstGeom>
          </p:spPr>
        </p:pic>
      </p:grpSp>
      <p:pic>
        <p:nvPicPr>
          <p:cNvPr id="5" name="图片 4"/>
          <p:cNvPicPr>
            <a:picLocks noChangeAspect="1"/>
          </p:cNvPicPr>
          <p:nvPr>
            <p:custDataLst>
              <p:tags r:id="rId6"/>
            </p:custDataLst>
          </p:nvPr>
        </p:nvPicPr>
        <p:blipFill>
          <a:blip r:embed="rId7"/>
          <a:stretch>
            <a:fillRect/>
          </a:stretch>
        </p:blipFill>
        <p:spPr>
          <a:xfrm>
            <a:off x="548958" y="4686300"/>
            <a:ext cx="4725670" cy="1524635"/>
          </a:xfrm>
          <a:prstGeom prst="rect">
            <a:avLst/>
          </a:prstGeom>
        </p:spPr>
      </p:pic>
      <p:pic>
        <p:nvPicPr>
          <p:cNvPr id="4" name="图片 3"/>
          <p:cNvPicPr>
            <a:picLocks noChangeAspect="1"/>
          </p:cNvPicPr>
          <p:nvPr>
            <p:custDataLst>
              <p:tags r:id="rId8"/>
            </p:custDataLst>
          </p:nvPr>
        </p:nvPicPr>
        <p:blipFill rotWithShape="1">
          <a:blip r:embed="rId9"/>
          <a:srcRect l="18356" t="16446" r="17259"/>
          <a:stretch>
            <a:fillRect/>
          </a:stretch>
        </p:blipFill>
        <p:spPr>
          <a:xfrm>
            <a:off x="558165" y="1383665"/>
            <a:ext cx="4707255" cy="1604645"/>
          </a:xfrm>
          <a:prstGeom prst="rect">
            <a:avLst/>
          </a:prstGeom>
        </p:spPr>
      </p:pic>
      <p:sp>
        <p:nvSpPr>
          <p:cNvPr id="12" name="文本框 11"/>
          <p:cNvSpPr txBox="1"/>
          <p:nvPr>
            <p:custDataLst>
              <p:tags r:id="rId10"/>
            </p:custDataLst>
          </p:nvPr>
        </p:nvSpPr>
        <p:spPr>
          <a:xfrm>
            <a:off x="5556250" y="1560195"/>
            <a:ext cx="3588385"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晶体表面介导</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DNA</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的大尺度</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2D</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组装</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14" name="文本框 13"/>
          <p:cNvSpPr txBox="1"/>
          <p:nvPr>
            <p:custDataLst>
              <p:tags r:id="rId11"/>
            </p:custDataLst>
          </p:nvPr>
        </p:nvSpPr>
        <p:spPr>
          <a:xfrm>
            <a:off x="5556250" y="3619500"/>
            <a:ext cx="3588385" cy="193802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溶液中</a:t>
            </a:r>
            <a:r>
              <a:rPr 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95℃</a:t>
            </a: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→60℃</a:t>
            </a:r>
            <a:r>
              <a:rPr 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a:t>
            </a: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组装成单独的tiles</a:t>
            </a:r>
            <a:endPar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a:p>
            <a:pPr marL="342900" indent="-342900" algn="l" fontAlgn="auto">
              <a:lnSpc>
                <a:spcPct val="150000"/>
              </a:lnSpc>
              <a:buFont typeface="Arial" panose="020B0604020202020204" pitchFamily="34" charset="0"/>
              <a:buChar char="•"/>
            </a:pPr>
            <a:r>
              <a:rPr 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云母晶体表面：</a:t>
            </a: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50℃下16</a:t>
            </a:r>
            <a:r>
              <a:rPr 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h</a:t>
            </a:r>
            <a:r>
              <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进一步组装成二维阵列</a:t>
            </a:r>
            <a:endParaRPr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475355" cy="859155"/>
            <a:chOff x="-6" y="282"/>
            <a:chExt cx="5473"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652"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2-1 </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表面介导</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4572000" y="5850890"/>
            <a:ext cx="4429760"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X</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Sun</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et al</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J</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Chem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Soc</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2009, </a:t>
            </a:r>
            <a:r>
              <a:rPr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131</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13248–13249</a:t>
            </a:r>
            <a:endPar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12" name="文本框 11"/>
          <p:cNvSpPr txBox="1"/>
          <p:nvPr>
            <p:custDataLst>
              <p:tags r:id="rId3"/>
            </p:custDataLst>
          </p:nvPr>
        </p:nvSpPr>
        <p:spPr>
          <a:xfrm>
            <a:off x="-3810" y="1295400"/>
            <a:ext cx="4040505"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温度是影响表面组装的</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关键因素</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pic>
        <p:nvPicPr>
          <p:cNvPr id="18" name="图片 17"/>
          <p:cNvPicPr>
            <a:picLocks noChangeAspect="1"/>
          </p:cNvPicPr>
          <p:nvPr>
            <p:custDataLst>
              <p:tags r:id="rId4"/>
            </p:custDataLst>
          </p:nvPr>
        </p:nvPicPr>
        <p:blipFill>
          <a:blip r:embed="rId5"/>
          <a:srcRect l="4809" t="2026" r="2734" b="1795"/>
          <a:stretch>
            <a:fillRect/>
          </a:stretch>
        </p:blipFill>
        <p:spPr>
          <a:xfrm>
            <a:off x="4036695" y="1271905"/>
            <a:ext cx="4680000" cy="4321321"/>
          </a:xfrm>
          <a:prstGeom prst="rect">
            <a:avLst/>
          </a:prstGeom>
        </p:spPr>
      </p:pic>
      <p:sp>
        <p:nvSpPr>
          <p:cNvPr id="23" name="文本框 22"/>
          <p:cNvSpPr txBox="1"/>
          <p:nvPr>
            <p:custDataLst>
              <p:tags r:id="rId6"/>
            </p:custDataLst>
          </p:nvPr>
        </p:nvSpPr>
        <p:spPr>
          <a:xfrm>
            <a:off x="0" y="2858135"/>
            <a:ext cx="403669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温度过低，会形成多个成核位点，且方向不同的生长区域难以从晶体表面</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解离</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4" name="文本框 23"/>
          <p:cNvSpPr txBox="1"/>
          <p:nvPr>
            <p:custDataLst>
              <p:tags r:id="rId7"/>
            </p:custDataLst>
          </p:nvPr>
        </p:nvSpPr>
        <p:spPr>
          <a:xfrm>
            <a:off x="0" y="4882515"/>
            <a:ext cx="4036695" cy="1476375"/>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温度太高，单元不能稳定地相互结合，将保持为单独的单元，预计不会有大的二维晶体出现</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Tree>
  </p:cSld>
  <p:clrMapOvr>
    <a:masterClrMapping/>
  </p:clrMapOvr>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7"/>
          <p:cNvPicPr>
            <a:picLocks noChangeAspect="1"/>
          </p:cNvPicPr>
          <p:nvPr/>
        </p:nvPicPr>
        <p:blipFill>
          <a:blip r:embed="rId1">
            <a:extLst>
              <a:ext uri="{28A0092B-C50C-407E-A947-70E740481C1C}">
                <a14:useLocalDpi xmlns:a14="http://schemas.microsoft.com/office/drawing/2010/main" val="0"/>
              </a:ext>
            </a:extLst>
          </a:blip>
          <a:stretch>
            <a:fillRect/>
          </a:stretch>
        </p:blipFill>
        <p:spPr>
          <a:xfrm>
            <a:off x="7021195" y="231775"/>
            <a:ext cx="1835785" cy="512445"/>
          </a:xfrm>
          <a:prstGeom prst="rect">
            <a:avLst/>
          </a:prstGeom>
        </p:spPr>
      </p:pic>
      <p:grpSp>
        <p:nvGrpSpPr>
          <p:cNvPr id="9" name="组合 8"/>
          <p:cNvGrpSpPr/>
          <p:nvPr/>
        </p:nvGrpSpPr>
        <p:grpSpPr>
          <a:xfrm>
            <a:off x="-3810" y="179070"/>
            <a:ext cx="3475355" cy="859155"/>
            <a:chOff x="-6" y="282"/>
            <a:chExt cx="5473" cy="1353"/>
          </a:xfrm>
        </p:grpSpPr>
        <p:sp>
          <p:nvSpPr>
            <p:cNvPr id="6" name="文本框 5"/>
            <p:cNvSpPr txBox="1"/>
            <p:nvPr/>
          </p:nvSpPr>
          <p:spPr>
            <a:xfrm>
              <a:off x="815" y="282"/>
              <a:ext cx="2208" cy="72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rPr>
                <a:t>实例分析</a:t>
              </a:r>
              <a:endParaRPr kumimoji="0" lang="zh-CN" sz="24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sym typeface="+mn-ea"/>
              </a:endParaRPr>
            </a:p>
          </p:txBody>
        </p:sp>
        <p:sp>
          <p:nvSpPr>
            <p:cNvPr id="7" name="矩形 6"/>
            <p:cNvSpPr/>
            <p:nvPr/>
          </p:nvSpPr>
          <p:spPr>
            <a:xfrm>
              <a:off x="-6" y="365"/>
              <a:ext cx="774" cy="1163"/>
            </a:xfrm>
            <a:prstGeom prst="rect">
              <a:avLst/>
            </a:prstGeom>
            <a:solidFill>
              <a:srgbClr val="9A000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defRPr/>
              </a:pPr>
              <a:endParaRPr kumimoji="1" lang="zh-CN" altLang="en-US" sz="1800" b="0" i="0" u="none" strike="noStrike" kern="1200" cap="none" spc="0" normalizeH="0" baseline="0" noProof="0">
                <a:ln>
                  <a:noFill/>
                </a:ln>
                <a:solidFill>
                  <a:prstClr val="white"/>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sp>
          <p:nvSpPr>
            <p:cNvPr id="22" name="文本框 21"/>
            <p:cNvSpPr txBox="1"/>
            <p:nvPr/>
          </p:nvSpPr>
          <p:spPr>
            <a:xfrm>
              <a:off x="815" y="1007"/>
              <a:ext cx="4652" cy="628"/>
            </a:xfrm>
            <a:prstGeom prst="rect">
              <a:avLst/>
            </a:prstGeom>
            <a:noFill/>
          </p:spPr>
          <p:txBody>
            <a:bodyPr wrap="square" rtlCol="0" anchor="t">
              <a:spAutoFit/>
            </a:bodyPr>
            <a:lstStyle/>
            <a:p>
              <a:pPr marL="0" marR="0" lvl="0" indent="0" algn="l" defTabSz="914400" rtl="0" eaLnBrk="1" fontAlgn="auto" latinLnBrk="0" hangingPunct="1">
                <a:lnSpc>
                  <a:spcPct val="100000"/>
                </a:lnSpc>
                <a:spcBef>
                  <a:spcPts val="0"/>
                </a:spcBef>
                <a:spcAft>
                  <a:spcPts val="0"/>
                </a:spcAft>
                <a:buClrTx/>
                <a:buSzTx/>
                <a:buFontTx/>
                <a:buNone/>
                <a:defRPr/>
              </a:pPr>
              <a:r>
                <a:rPr kumimoji="0" 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2-1 </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表面介导</a:t>
              </a:r>
              <a:r>
                <a:rPr kumimoji="0" lang="en-US" altLang="zh-CN"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DNA</a:t>
              </a:r>
              <a:r>
                <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rPr>
                <a:t>组装</a:t>
              </a:r>
              <a:endParaRPr kumimoji="0" lang="zh-CN" altLang="en-US" sz="2000" b="1" i="0" u="none" strike="noStrike" kern="1200" cap="none" spc="0" normalizeH="0" baseline="0" noProof="0" dirty="0">
                <a:ln>
                  <a:noFill/>
                </a:ln>
                <a:solidFill>
                  <a:prstClr val="black"/>
                </a:solidFill>
                <a:effectLst/>
                <a:uLnTx/>
                <a:uFillTx/>
                <a:latin typeface="Arial" panose="020B0604020202020204" pitchFamily="34" charset="0"/>
                <a:ea typeface="微软雅黑" panose="020B0503020204020204" pitchFamily="34" charset="-122"/>
                <a:cs typeface="Arial" panose="020B0604020202020204" pitchFamily="34" charset="0"/>
              </a:endParaRPr>
            </a:p>
          </p:txBody>
        </p:sp>
      </p:grpSp>
      <p:sp>
        <p:nvSpPr>
          <p:cNvPr id="21" name="灯片编号占位符 2"/>
          <p:cNvSpPr>
            <a:spLocks noGrp="1"/>
          </p:cNvSpPr>
          <p:nvPr/>
        </p:nvSpPr>
        <p:spPr>
          <a:xfrm>
            <a:off x="8195945" y="6261100"/>
            <a:ext cx="381635" cy="365125"/>
          </a:xfrm>
          <a:prstGeom prst="rect">
            <a:avLst/>
          </a:prstGeom>
        </p:spPr>
        <p:txBody>
          <a:bodyPr vert="horz" lIns="91440" tIns="45720" rIns="91440" bIns="45720" rtlCol="0" anchor="ctr"/>
          <a:lstStyle>
            <a:defPPr>
              <a:defRPr lang="zh-CN"/>
            </a:defPPr>
            <a:lvl1pPr marL="0" algn="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3505B016-64E1-4432-88BD-C1FDDF8765EC}" type="slidenum">
              <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rPr>
            </a:fld>
            <a:endParaRPr lang="zh-CN" altLang="en-US" sz="1400" b="1" smtClean="0">
              <a:solidFill>
                <a:schemeClr val="tx1">
                  <a:lumMod val="65000"/>
                  <a:lumOff val="35000"/>
                </a:schemeClr>
              </a:solidFill>
              <a:latin typeface="Calibri" panose="020F0502020204030204" charset="0"/>
              <a:ea typeface="微软雅黑" panose="020B0503020204020204" pitchFamily="34" charset="-122"/>
              <a:cs typeface="Calibri" panose="020F0502020204030204" charset="0"/>
            </a:endParaRPr>
          </a:p>
        </p:txBody>
      </p:sp>
      <p:sp>
        <p:nvSpPr>
          <p:cNvPr id="15" name="文本框 14"/>
          <p:cNvSpPr txBox="1"/>
          <p:nvPr>
            <p:custDataLst>
              <p:tags r:id="rId2"/>
            </p:custDataLst>
          </p:nvPr>
        </p:nvSpPr>
        <p:spPr>
          <a:xfrm>
            <a:off x="645795" y="6261100"/>
            <a:ext cx="4429760" cy="306705"/>
          </a:xfrm>
          <a:prstGeom prst="rect">
            <a:avLst/>
          </a:prstGeom>
          <a:noFill/>
        </p:spPr>
        <p:txBody>
          <a:bodyPr wrap="square" rtlCol="0" anchor="t">
            <a:spAutoFit/>
          </a:bodyPr>
          <a:p>
            <a:pPr algn="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X</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.P.</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Sun</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et al</a:t>
            </a:r>
            <a:r>
              <a:rPr lang="en-US"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J</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Chem</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a:t>
            </a:r>
            <a:r>
              <a:rPr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Soc</a:t>
            </a:r>
            <a:r>
              <a:rPr lang="en-US" sz="1400" i="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2009, </a:t>
            </a:r>
            <a:r>
              <a:rPr sz="1400" b="1"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131</a:t>
            </a:r>
            <a:r>
              <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rPr>
              <a:t>, 13248–13249</a:t>
            </a:r>
            <a:endParaRPr sz="1400" dirty="0" smtClean="0">
              <a:latin typeface="Times New Roman" panose="02020603050405020304" pitchFamily="18" charset="0"/>
              <a:ea typeface="微软雅黑" panose="020B0503020204020204" pitchFamily="34" charset="-122"/>
              <a:cs typeface="Times New Roman" panose="02020603050405020304" pitchFamily="18" charset="0"/>
              <a:sym typeface="Arial" panose="020B0604020202020204" pitchFamily="34" charset="0"/>
            </a:endParaRPr>
          </a:p>
        </p:txBody>
      </p:sp>
      <p:sp>
        <p:nvSpPr>
          <p:cNvPr id="12" name="文本框 11"/>
          <p:cNvSpPr txBox="1"/>
          <p:nvPr>
            <p:custDataLst>
              <p:tags r:id="rId3"/>
            </p:custDataLst>
          </p:nvPr>
        </p:nvSpPr>
        <p:spPr>
          <a:xfrm>
            <a:off x="4848860" y="2788920"/>
            <a:ext cx="4040505" cy="101473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改变</a:t>
            </a:r>
            <a:r>
              <a:rPr lang="en-US" altLang="zh-CN"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DNA</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长度，也能影响</a:t>
            </a: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组装性能</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sp>
        <p:nvSpPr>
          <p:cNvPr id="23" name="文本框 22"/>
          <p:cNvSpPr txBox="1"/>
          <p:nvPr>
            <p:custDataLst>
              <p:tags r:id="rId4"/>
            </p:custDataLst>
          </p:nvPr>
        </p:nvSpPr>
        <p:spPr>
          <a:xfrm>
            <a:off x="4848860" y="4159250"/>
            <a:ext cx="4040505" cy="1938020"/>
          </a:xfrm>
          <a:prstGeom prst="rect">
            <a:avLst/>
          </a:prstGeom>
          <a:noFill/>
        </p:spPr>
        <p:txBody>
          <a:bodyPr wrap="square" rtlCol="0">
            <a:spAutoFit/>
          </a:bodyPr>
          <a:p>
            <a:pPr marL="342900" indent="-342900" algn="l" fontAlgn="auto">
              <a:lnSpc>
                <a:spcPct val="150000"/>
              </a:lnSpc>
              <a:buFont typeface="Arial" panose="020B0604020202020204" pitchFamily="34" charset="0"/>
              <a:buChar char="•"/>
            </a:pPr>
            <a:r>
              <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rPr>
              <a:t>当DNA单元过于灵活时，它们倾向于形成封闭的、小的聚合体，无法纳入更多的单元来组装成扩展的、大的结构。</a:t>
            </a:r>
            <a:endParaRPr lang="zh-CN" altLang="en-US" sz="2000" dirty="0" smtClean="0">
              <a:latin typeface="Calibri" panose="020F0502020204030204" charset="0"/>
              <a:ea typeface="微软雅黑" panose="020B0503020204020204" pitchFamily="34" charset="-122"/>
              <a:cs typeface="Calibri" panose="020F0502020204030204" charset="0"/>
              <a:sym typeface="Arial" panose="020B0604020202020204" pitchFamily="34" charset="0"/>
            </a:endParaRPr>
          </a:p>
        </p:txBody>
      </p:sp>
      <p:pic>
        <p:nvPicPr>
          <p:cNvPr id="4" name="图片 3"/>
          <p:cNvPicPr>
            <a:picLocks noChangeAspect="1"/>
          </p:cNvPicPr>
          <p:nvPr>
            <p:custDataLst>
              <p:tags r:id="rId5"/>
            </p:custDataLst>
          </p:nvPr>
        </p:nvPicPr>
        <p:blipFill>
          <a:blip r:embed="rId6"/>
          <a:srcRect l="6052" t="1676" r="2225" b="754"/>
          <a:stretch>
            <a:fillRect/>
          </a:stretch>
        </p:blipFill>
        <p:spPr>
          <a:xfrm>
            <a:off x="0" y="1499870"/>
            <a:ext cx="4680000" cy="4392000"/>
          </a:xfrm>
          <a:prstGeom prst="rect">
            <a:avLst/>
          </a:prstGeom>
        </p:spPr>
      </p:pic>
      <p:pic>
        <p:nvPicPr>
          <p:cNvPr id="3" name="图片 2"/>
          <p:cNvPicPr>
            <a:picLocks noChangeAspect="1"/>
          </p:cNvPicPr>
          <p:nvPr>
            <p:custDataLst>
              <p:tags r:id="rId7"/>
            </p:custDataLst>
          </p:nvPr>
        </p:nvPicPr>
        <p:blipFill rotWithShape="1">
          <a:blip r:embed="rId8"/>
          <a:srcRect b="49189"/>
          <a:stretch>
            <a:fillRect/>
          </a:stretch>
        </p:blipFill>
        <p:spPr>
          <a:xfrm>
            <a:off x="5075555" y="843915"/>
            <a:ext cx="3706495" cy="1743075"/>
          </a:xfrm>
          <a:prstGeom prst="rect">
            <a:avLst/>
          </a:prstGeom>
        </p:spPr>
      </p:pic>
    </p:spTree>
  </p:cSld>
  <p:clrMapOvr>
    <a:masterClrMapping/>
  </p:clrMapOvr>
  <p:transition/>
  <p:timing>
    <p:tnLst>
      <p:par>
        <p:cTn id="1" dur="indefinite" restart="never" nodeType="tmRoot"/>
      </p:par>
    </p:tnLst>
  </p:timing>
</p:sld>
</file>

<file path=ppt/tags/tag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0.xml><?xml version="1.0" encoding="utf-8"?>
<p:tagLst xmlns:p="http://schemas.openxmlformats.org/presentationml/2006/main">
  <p:tag name="KSO_WM_BEAUTIFY_FLAG" val=""/>
</p:tagLst>
</file>

<file path=ppt/tags/tag101.xml><?xml version="1.0" encoding="utf-8"?>
<p:tagLst xmlns:p="http://schemas.openxmlformats.org/presentationml/2006/main">
  <p:tag name="KSO_WM_BEAUTIFY_FLAG" val=""/>
</p:tagLst>
</file>

<file path=ppt/tags/tag102.xml><?xml version="1.0" encoding="utf-8"?>
<p:tagLst xmlns:p="http://schemas.openxmlformats.org/presentationml/2006/main">
  <p:tag name="KSO_WM_BEAUTIFY_FLAG" val=""/>
</p:tagLst>
</file>

<file path=ppt/tags/tag103.xml><?xml version="1.0" encoding="utf-8"?>
<p:tagLst xmlns:p="http://schemas.openxmlformats.org/presentationml/2006/main">
  <p:tag name="KSO_WM_BEAUTIFY_FLAG" val=""/>
</p:tagLst>
</file>

<file path=ppt/tags/tag104.xml><?xml version="1.0" encoding="utf-8"?>
<p:tagLst xmlns:p="http://schemas.openxmlformats.org/presentationml/2006/main">
  <p:tag name="KSO_WM_BEAUTIFY_FLAG" val=""/>
</p:tagLst>
</file>

<file path=ppt/tags/tag105.xml><?xml version="1.0" encoding="utf-8"?>
<p:tagLst xmlns:p="http://schemas.openxmlformats.org/presentationml/2006/main">
  <p:tag name="KSO_WM_BEAUTIFY_FLAG" val=""/>
</p:tagLst>
</file>

<file path=ppt/tags/tag106.xml><?xml version="1.0" encoding="utf-8"?>
<p:tagLst xmlns:p="http://schemas.openxmlformats.org/presentationml/2006/main">
  <p:tag name="KSO_WM_BEAUTIFY_FLAG" val=""/>
</p:tagLst>
</file>

<file path=ppt/tags/tag107.xml><?xml version="1.0" encoding="utf-8"?>
<p:tagLst xmlns:p="http://schemas.openxmlformats.org/presentationml/2006/main">
  <p:tag name="KSO_WM_BEAUTIFY_FLAG" val=""/>
</p:tagLst>
</file>

<file path=ppt/tags/tag108.xml><?xml version="1.0" encoding="utf-8"?>
<p:tagLst xmlns:p="http://schemas.openxmlformats.org/presentationml/2006/main">
  <p:tag name="KSO_WM_BEAUTIFY_FLAG" val=""/>
</p:tagLst>
</file>

<file path=ppt/tags/tag109.xml><?xml version="1.0" encoding="utf-8"?>
<p:tagLst xmlns:p="http://schemas.openxmlformats.org/presentationml/2006/main">
  <p:tag name="KSO_WM_BEAUTIFY_FLAG" val=""/>
</p:tagLst>
</file>

<file path=ppt/tags/tag11.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0.xml><?xml version="1.0" encoding="utf-8"?>
<p:tagLst xmlns:p="http://schemas.openxmlformats.org/presentationml/2006/main">
  <p:tag name="KSO_WM_BEAUTIFY_FLAG" val=""/>
</p:tagLst>
</file>

<file path=ppt/tags/tag111.xml><?xml version="1.0" encoding="utf-8"?>
<p:tagLst xmlns:p="http://schemas.openxmlformats.org/presentationml/2006/main">
  <p:tag name="KSO_WM_BEAUTIFY_FLAG" val=""/>
</p:tagLst>
</file>

<file path=ppt/tags/tag112.xml><?xml version="1.0" encoding="utf-8"?>
<p:tagLst xmlns:p="http://schemas.openxmlformats.org/presentationml/2006/main">
  <p:tag name="KSO_WM_BEAUTIFY_FLAG" val=""/>
</p:tagLst>
</file>

<file path=ppt/tags/tag113.xml><?xml version="1.0" encoding="utf-8"?>
<p:tagLst xmlns:p="http://schemas.openxmlformats.org/presentationml/2006/main">
  <p:tag name="KSO_WM_BEAUTIFY_FLAG" val=""/>
</p:tagLst>
</file>

<file path=ppt/tags/tag114.xml><?xml version="1.0" encoding="utf-8"?>
<p:tagLst xmlns:p="http://schemas.openxmlformats.org/presentationml/2006/main">
  <p:tag name="KSO_WM_BEAUTIFY_FLAG" val=""/>
</p:tagLst>
</file>

<file path=ppt/tags/tag115.xml><?xml version="1.0" encoding="utf-8"?>
<p:tagLst xmlns:p="http://schemas.openxmlformats.org/presentationml/2006/main">
  <p:tag name="KSO_WM_BEAUTIFY_FLAG" val=""/>
</p:tagLst>
</file>

<file path=ppt/tags/tag116.xml><?xml version="1.0" encoding="utf-8"?>
<p:tagLst xmlns:p="http://schemas.openxmlformats.org/presentationml/2006/main">
  <p:tag name="KSO_WM_BEAUTIFY_FLAG" val=""/>
</p:tagLst>
</file>

<file path=ppt/tags/tag117.xml><?xml version="1.0" encoding="utf-8"?>
<p:tagLst xmlns:p="http://schemas.openxmlformats.org/presentationml/2006/main">
  <p:tag name="KSO_WM_BEAUTIFY_FLAG" val=""/>
</p:tagLst>
</file>

<file path=ppt/tags/tag118.xml><?xml version="1.0" encoding="utf-8"?>
<p:tagLst xmlns:p="http://schemas.openxmlformats.org/presentationml/2006/main">
  <p:tag name="KSO_WM_BEAUTIFY_FLAG" val=""/>
</p:tagLst>
</file>

<file path=ppt/tags/tag119.xml><?xml version="1.0" encoding="utf-8"?>
<p:tagLst xmlns:p="http://schemas.openxmlformats.org/presentationml/2006/main">
  <p:tag name="KSO_WM_BEAUTIFY_FLAG" val=""/>
</p:tagLst>
</file>

<file path=ppt/tags/tag1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xml><?xml version="1.0" encoding="utf-8"?>
<p:tagLst xmlns:p="http://schemas.openxmlformats.org/presentationml/2006/main">
  <p:tag name="KSO_WM_BEAUTIFY_FLAG" val=""/>
</p:tagLst>
</file>

<file path=ppt/tags/tag121.xml><?xml version="1.0" encoding="utf-8"?>
<p:tagLst xmlns:p="http://schemas.openxmlformats.org/presentationml/2006/main">
  <p:tag name="KSO_WM_BEAUTIFY_FLAG" val=""/>
</p:tagLst>
</file>

<file path=ppt/tags/tag122.xml><?xml version="1.0" encoding="utf-8"?>
<p:tagLst xmlns:p="http://schemas.openxmlformats.org/presentationml/2006/main">
  <p:tag name="KSO_WM_BEAUTIFY_FLAG" val=""/>
</p:tagLst>
</file>

<file path=ppt/tags/tag123.xml><?xml version="1.0" encoding="utf-8"?>
<p:tagLst xmlns:p="http://schemas.openxmlformats.org/presentationml/2006/main">
  <p:tag name="KSO_WM_BEAUTIFY_FLAG" val=""/>
</p:tagLst>
</file>

<file path=ppt/tags/tag124.xml><?xml version="1.0" encoding="utf-8"?>
<p:tagLst xmlns:p="http://schemas.openxmlformats.org/presentationml/2006/main">
  <p:tag name="KSO_WM_BEAUTIFY_FLAG" val=""/>
</p:tagLst>
</file>

<file path=ppt/tags/tag125.xml><?xml version="1.0" encoding="utf-8"?>
<p:tagLst xmlns:p="http://schemas.openxmlformats.org/presentationml/2006/main">
  <p:tag name="COMMONDATA" val="eyJoZGlkIjoiMDkxZTNkYTE4MzcwZjBiNTE3ZTU5YTYxZWM3NjgzODMifQ=="/>
  <p:tag name="KSO_WPP_MARK_KEY" val="f2b8fb78-5f72-4a33-aeed-37566a67cd56"/>
</p:tagLst>
</file>

<file path=ppt/tags/tag1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6.xml><?xml version="1.0" encoding="utf-8"?>
<p:tagLst xmlns:p="http://schemas.openxmlformats.org/presentationml/2006/main">
  <p:tag name="KSO_WM_BEAUTIFY_FLAG" val=""/>
</p:tagLst>
</file>

<file path=ppt/tags/tag17.xml><?xml version="1.0" encoding="utf-8"?>
<p:tagLst xmlns:p="http://schemas.openxmlformats.org/presentationml/2006/main">
  <p:tag name="KSO_WM_BEAUTIFY_FLAG" val=""/>
</p:tagLst>
</file>

<file path=ppt/tags/tag18.xml><?xml version="1.0" encoding="utf-8"?>
<p:tagLst xmlns:p="http://schemas.openxmlformats.org/presentationml/2006/main">
  <p:tag name="KSO_WM_BEAUTIFY_FLAG" val=""/>
</p:tagLst>
</file>

<file path=ppt/tags/tag19.xml><?xml version="1.0" encoding="utf-8"?>
<p:tagLst xmlns:p="http://schemas.openxmlformats.org/presentationml/2006/main">
  <p:tag name="KSO_WM_BEAUTIFY_FLAG" val=""/>
</p:tagLst>
</file>

<file path=ppt/tags/tag2.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20.xml><?xml version="1.0" encoding="utf-8"?>
<p:tagLst xmlns:p="http://schemas.openxmlformats.org/presentationml/2006/main">
  <p:tag name="KSO_WM_BEAUTIFY_FLAG" val=""/>
</p:tagLst>
</file>

<file path=ppt/tags/tag21.xml><?xml version="1.0" encoding="utf-8"?>
<p:tagLst xmlns:p="http://schemas.openxmlformats.org/presentationml/2006/main">
  <p:tag name="KSO_WM_BEAUTIFY_FLAG" val=""/>
</p:tagLst>
</file>

<file path=ppt/tags/tag22.xml><?xml version="1.0" encoding="utf-8"?>
<p:tagLst xmlns:p="http://schemas.openxmlformats.org/presentationml/2006/main">
  <p:tag name="KSO_WM_BEAUTIFY_FLAG" val=""/>
</p:tagLst>
</file>

<file path=ppt/tags/tag23.xml><?xml version="1.0" encoding="utf-8"?>
<p:tagLst xmlns:p="http://schemas.openxmlformats.org/presentationml/2006/main">
  <p:tag name="KSO_WM_BEAUTIFY_FLAG" val=""/>
</p:tagLst>
</file>

<file path=ppt/tags/tag24.xml><?xml version="1.0" encoding="utf-8"?>
<p:tagLst xmlns:p="http://schemas.openxmlformats.org/presentationml/2006/main">
  <p:tag name="KSO_WM_BEAUTIFY_FLAG" val=""/>
</p:tagLst>
</file>

<file path=ppt/tags/tag25.xml><?xml version="1.0" encoding="utf-8"?>
<p:tagLst xmlns:p="http://schemas.openxmlformats.org/presentationml/2006/main">
  <p:tag name="KSO_WM_BEAUTIFY_FLAG" val=""/>
</p:tagLst>
</file>

<file path=ppt/tags/tag26.xml><?xml version="1.0" encoding="utf-8"?>
<p:tagLst xmlns:p="http://schemas.openxmlformats.org/presentationml/2006/main">
  <p:tag name="KSO_WM_BEAUTIFY_FLAG" val=""/>
</p:tagLst>
</file>

<file path=ppt/tags/tag27.xml><?xml version="1.0" encoding="utf-8"?>
<p:tagLst xmlns:p="http://schemas.openxmlformats.org/presentationml/2006/main">
  <p:tag name="KSO_WM_BEAUTIFY_FLAG" val=""/>
</p:tagLst>
</file>

<file path=ppt/tags/tag28.xml><?xml version="1.0" encoding="utf-8"?>
<p:tagLst xmlns:p="http://schemas.openxmlformats.org/presentationml/2006/main">
  <p:tag name="KSO_WM_BEAUTIFY_FLAG" val=""/>
</p:tagLst>
</file>

<file path=ppt/tags/tag29.xml><?xml version="1.0" encoding="utf-8"?>
<p:tagLst xmlns:p="http://schemas.openxmlformats.org/presentationml/2006/main">
  <p:tag name="KSO_WM_BEAUTIFY_FLAG" val=""/>
</p:tagLst>
</file>

<file path=ppt/tags/tag3.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30.xml><?xml version="1.0" encoding="utf-8"?>
<p:tagLst xmlns:p="http://schemas.openxmlformats.org/presentationml/2006/main">
  <p:tag name="KSO_WM_BEAUTIFY_FLAG" val=""/>
</p:tagLst>
</file>

<file path=ppt/tags/tag31.xml><?xml version="1.0" encoding="utf-8"?>
<p:tagLst xmlns:p="http://schemas.openxmlformats.org/presentationml/2006/main">
  <p:tag name="KSO_WM_BEAUTIFY_FLAG" val=""/>
</p:tagLst>
</file>

<file path=ppt/tags/tag32.xml><?xml version="1.0" encoding="utf-8"?>
<p:tagLst xmlns:p="http://schemas.openxmlformats.org/presentationml/2006/main">
  <p:tag name="KSO_WM_BEAUTIFY_FLAG" val=""/>
</p:tagLst>
</file>

<file path=ppt/tags/tag33.xml><?xml version="1.0" encoding="utf-8"?>
<p:tagLst xmlns:p="http://schemas.openxmlformats.org/presentationml/2006/main">
  <p:tag name="KSO_WM_BEAUTIFY_FLAG" val=""/>
</p:tagLst>
</file>

<file path=ppt/tags/tag34.xml><?xml version="1.0" encoding="utf-8"?>
<p:tagLst xmlns:p="http://schemas.openxmlformats.org/presentationml/2006/main">
  <p:tag name="KSO_WM_BEAUTIFY_FLAG" val=""/>
</p:tagLst>
</file>

<file path=ppt/tags/tag35.xml><?xml version="1.0" encoding="utf-8"?>
<p:tagLst xmlns:p="http://schemas.openxmlformats.org/presentationml/2006/main">
  <p:tag name="KSO_WM_BEAUTIFY_FLAG" val=""/>
</p:tagLst>
</file>

<file path=ppt/tags/tag36.xml><?xml version="1.0" encoding="utf-8"?>
<p:tagLst xmlns:p="http://schemas.openxmlformats.org/presentationml/2006/main">
  <p:tag name="KSO_WM_BEAUTIFY_FLAG" val=""/>
</p:tagLst>
</file>

<file path=ppt/tags/tag37.xml><?xml version="1.0" encoding="utf-8"?>
<p:tagLst xmlns:p="http://schemas.openxmlformats.org/presentationml/2006/main">
  <p:tag name="KSO_WM_BEAUTIFY_FLAG" val=""/>
</p:tagLst>
</file>

<file path=ppt/tags/tag38.xml><?xml version="1.0" encoding="utf-8"?>
<p:tagLst xmlns:p="http://schemas.openxmlformats.org/presentationml/2006/main">
  <p:tag name="KSO_WM_BEAUTIFY_FLAG" val=""/>
</p:tagLst>
</file>

<file path=ppt/tags/tag39.xml><?xml version="1.0" encoding="utf-8"?>
<p:tagLst xmlns:p="http://schemas.openxmlformats.org/presentationml/2006/main">
  <p:tag name="KSO_WM_BEAUTIFY_FLAG" val=""/>
</p:tagLst>
</file>

<file path=ppt/tags/tag4.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40.xml><?xml version="1.0" encoding="utf-8"?>
<p:tagLst xmlns:p="http://schemas.openxmlformats.org/presentationml/2006/main">
  <p:tag name="KSO_WM_BEAUTIFY_FLAG" val=""/>
</p:tagLst>
</file>

<file path=ppt/tags/tag41.xml><?xml version="1.0" encoding="utf-8"?>
<p:tagLst xmlns:p="http://schemas.openxmlformats.org/presentationml/2006/main">
  <p:tag name="KSO_WM_BEAUTIFY_FLAG" val=""/>
</p:tagLst>
</file>

<file path=ppt/tags/tag42.xml><?xml version="1.0" encoding="utf-8"?>
<p:tagLst xmlns:p="http://schemas.openxmlformats.org/presentationml/2006/main">
  <p:tag name="KSO_WM_BEAUTIFY_FLAG" val=""/>
</p:tagLst>
</file>

<file path=ppt/tags/tag43.xml><?xml version="1.0" encoding="utf-8"?>
<p:tagLst xmlns:p="http://schemas.openxmlformats.org/presentationml/2006/main">
  <p:tag name="KSO_WM_BEAUTIFY_FLAG" val=""/>
</p:tagLst>
</file>

<file path=ppt/tags/tag44.xml><?xml version="1.0" encoding="utf-8"?>
<p:tagLst xmlns:p="http://schemas.openxmlformats.org/presentationml/2006/main">
  <p:tag name="KSO_WM_BEAUTIFY_FLAG" val=""/>
</p:tagLst>
</file>

<file path=ppt/tags/tag45.xml><?xml version="1.0" encoding="utf-8"?>
<p:tagLst xmlns:p="http://schemas.openxmlformats.org/presentationml/2006/main">
  <p:tag name="KSO_WM_BEAUTIFY_FLAG" val=""/>
</p:tagLst>
</file>

<file path=ppt/tags/tag46.xml><?xml version="1.0" encoding="utf-8"?>
<p:tagLst xmlns:p="http://schemas.openxmlformats.org/presentationml/2006/main">
  <p:tag name="KSO_WM_BEAUTIFY_FLAG" val=""/>
</p:tagLst>
</file>

<file path=ppt/tags/tag47.xml><?xml version="1.0" encoding="utf-8"?>
<p:tagLst xmlns:p="http://schemas.openxmlformats.org/presentationml/2006/main">
  <p:tag name="KSO_WM_BEAUTIFY_FLAG" val=""/>
</p:tagLst>
</file>

<file path=ppt/tags/tag48.xml><?xml version="1.0" encoding="utf-8"?>
<p:tagLst xmlns:p="http://schemas.openxmlformats.org/presentationml/2006/main">
  <p:tag name="KSO_WM_BEAUTIFY_FLAG" val=""/>
</p:tagLst>
</file>

<file path=ppt/tags/tag49.xml><?xml version="1.0" encoding="utf-8"?>
<p:tagLst xmlns:p="http://schemas.openxmlformats.org/presentationml/2006/main">
  <p:tag name="KSO_WM_BEAUTIFY_FLAG" val=""/>
</p:tagLst>
</file>

<file path=ppt/tags/tag5.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50.xml><?xml version="1.0" encoding="utf-8"?>
<p:tagLst xmlns:p="http://schemas.openxmlformats.org/presentationml/2006/main">
  <p:tag name="KSO_WM_BEAUTIFY_FLAG" val=""/>
</p:tagLst>
</file>

<file path=ppt/tags/tag51.xml><?xml version="1.0" encoding="utf-8"?>
<p:tagLst xmlns:p="http://schemas.openxmlformats.org/presentationml/2006/main">
  <p:tag name="KSO_WM_BEAUTIFY_FLAG" val=""/>
</p:tagLst>
</file>

<file path=ppt/tags/tag52.xml><?xml version="1.0" encoding="utf-8"?>
<p:tagLst xmlns:p="http://schemas.openxmlformats.org/presentationml/2006/main">
  <p:tag name="KSO_WM_BEAUTIFY_FLAG" val=""/>
</p:tagLst>
</file>

<file path=ppt/tags/tag53.xml><?xml version="1.0" encoding="utf-8"?>
<p:tagLst xmlns:p="http://schemas.openxmlformats.org/presentationml/2006/main">
  <p:tag name="KSO_WM_BEAUTIFY_FLAG" val=""/>
</p:tagLst>
</file>

<file path=ppt/tags/tag54.xml><?xml version="1.0" encoding="utf-8"?>
<p:tagLst xmlns:p="http://schemas.openxmlformats.org/presentationml/2006/main">
  <p:tag name="KSO_WM_BEAUTIFY_FLAG" val=""/>
</p:tagLst>
</file>

<file path=ppt/tags/tag55.xml><?xml version="1.0" encoding="utf-8"?>
<p:tagLst xmlns:p="http://schemas.openxmlformats.org/presentationml/2006/main">
  <p:tag name="KSO_WM_BEAUTIFY_FLAG" val=""/>
</p:tagLst>
</file>

<file path=ppt/tags/tag56.xml><?xml version="1.0" encoding="utf-8"?>
<p:tagLst xmlns:p="http://schemas.openxmlformats.org/presentationml/2006/main">
  <p:tag name="KSO_WM_BEAUTIFY_FLAG" val=""/>
</p:tagLst>
</file>

<file path=ppt/tags/tag57.xml><?xml version="1.0" encoding="utf-8"?>
<p:tagLst xmlns:p="http://schemas.openxmlformats.org/presentationml/2006/main">
  <p:tag name="KSO_WM_BEAUTIFY_FLAG" val=""/>
</p:tagLst>
</file>

<file path=ppt/tags/tag58.xml><?xml version="1.0" encoding="utf-8"?>
<p:tagLst xmlns:p="http://schemas.openxmlformats.org/presentationml/2006/main">
  <p:tag name="KSO_WM_BEAUTIFY_FLAG" val=""/>
</p:tagLst>
</file>

<file path=ppt/tags/tag59.xml><?xml version="1.0" encoding="utf-8"?>
<p:tagLst xmlns:p="http://schemas.openxmlformats.org/presentationml/2006/main">
  <p:tag name="KSO_WM_BEAUTIFY_FLAG" val=""/>
</p:tagLst>
</file>

<file path=ppt/tags/tag6.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60.xml><?xml version="1.0" encoding="utf-8"?>
<p:tagLst xmlns:p="http://schemas.openxmlformats.org/presentationml/2006/main">
  <p:tag name="KSO_WM_BEAUTIFY_FLAG" val=""/>
</p:tagLst>
</file>

<file path=ppt/tags/tag61.xml><?xml version="1.0" encoding="utf-8"?>
<p:tagLst xmlns:p="http://schemas.openxmlformats.org/presentationml/2006/main">
  <p:tag name="KSO_WM_BEAUTIFY_FLAG" val=""/>
</p:tagLst>
</file>

<file path=ppt/tags/tag62.xml><?xml version="1.0" encoding="utf-8"?>
<p:tagLst xmlns:p="http://schemas.openxmlformats.org/presentationml/2006/main">
  <p:tag name="KSO_WM_BEAUTIFY_FLAG" val=""/>
</p:tagLst>
</file>

<file path=ppt/tags/tag63.xml><?xml version="1.0" encoding="utf-8"?>
<p:tagLst xmlns:p="http://schemas.openxmlformats.org/presentationml/2006/main">
  <p:tag name="KSO_WM_BEAUTIFY_FLAG" val=""/>
</p:tagLst>
</file>

<file path=ppt/tags/tag64.xml><?xml version="1.0" encoding="utf-8"?>
<p:tagLst xmlns:p="http://schemas.openxmlformats.org/presentationml/2006/main">
  <p:tag name="KSO_WM_BEAUTIFY_FLAG" val=""/>
</p:tagLst>
</file>

<file path=ppt/tags/tag65.xml><?xml version="1.0" encoding="utf-8"?>
<p:tagLst xmlns:p="http://schemas.openxmlformats.org/presentationml/2006/main">
  <p:tag name="KSO_WM_BEAUTIFY_FLAG" val=""/>
</p:tagLst>
</file>

<file path=ppt/tags/tag66.xml><?xml version="1.0" encoding="utf-8"?>
<p:tagLst xmlns:p="http://schemas.openxmlformats.org/presentationml/2006/main">
  <p:tag name="KSO_WM_BEAUTIFY_FLAG" val=""/>
</p:tagLst>
</file>

<file path=ppt/tags/tag67.xml><?xml version="1.0" encoding="utf-8"?>
<p:tagLst xmlns:p="http://schemas.openxmlformats.org/presentationml/2006/main">
  <p:tag name="KSO_WM_BEAUTIFY_FLAG" val=""/>
</p:tagLst>
</file>

<file path=ppt/tags/tag68.xml><?xml version="1.0" encoding="utf-8"?>
<p:tagLst xmlns:p="http://schemas.openxmlformats.org/presentationml/2006/main">
  <p:tag name="KSO_WM_BEAUTIFY_FLAG" val=""/>
</p:tagLst>
</file>

<file path=ppt/tags/tag69.xml><?xml version="1.0" encoding="utf-8"?>
<p:tagLst xmlns:p="http://schemas.openxmlformats.org/presentationml/2006/main">
  <p:tag name="KSO_WM_BEAUTIFY_FLAG" val=""/>
</p:tagLst>
</file>

<file path=ppt/tags/tag7.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70.xml><?xml version="1.0" encoding="utf-8"?>
<p:tagLst xmlns:p="http://schemas.openxmlformats.org/presentationml/2006/main">
  <p:tag name="KSO_WM_BEAUTIFY_FLAG" val=""/>
</p:tagLst>
</file>

<file path=ppt/tags/tag71.xml><?xml version="1.0" encoding="utf-8"?>
<p:tagLst xmlns:p="http://schemas.openxmlformats.org/presentationml/2006/main">
  <p:tag name="KSO_WM_BEAUTIFY_FLAG" val=""/>
</p:tagLst>
</file>

<file path=ppt/tags/tag72.xml><?xml version="1.0" encoding="utf-8"?>
<p:tagLst xmlns:p="http://schemas.openxmlformats.org/presentationml/2006/main">
  <p:tag name="KSO_WM_BEAUTIFY_FLAG" val=""/>
</p:tagLst>
</file>

<file path=ppt/tags/tag73.xml><?xml version="1.0" encoding="utf-8"?>
<p:tagLst xmlns:p="http://schemas.openxmlformats.org/presentationml/2006/main">
  <p:tag name="KSO_WM_BEAUTIFY_FLAG" val=""/>
</p:tagLst>
</file>

<file path=ppt/tags/tag74.xml><?xml version="1.0" encoding="utf-8"?>
<p:tagLst xmlns:p="http://schemas.openxmlformats.org/presentationml/2006/main">
  <p:tag name="KSO_WM_BEAUTIFY_FLAG" val=""/>
</p:tagLst>
</file>

<file path=ppt/tags/tag75.xml><?xml version="1.0" encoding="utf-8"?>
<p:tagLst xmlns:p="http://schemas.openxmlformats.org/presentationml/2006/main">
  <p:tag name="KSO_WM_BEAUTIFY_FLAG" val=""/>
</p:tagLst>
</file>

<file path=ppt/tags/tag76.xml><?xml version="1.0" encoding="utf-8"?>
<p:tagLst xmlns:p="http://schemas.openxmlformats.org/presentationml/2006/main">
  <p:tag name="KSO_WM_BEAUTIFY_FLAG" val=""/>
</p:tagLst>
</file>

<file path=ppt/tags/tag77.xml><?xml version="1.0" encoding="utf-8"?>
<p:tagLst xmlns:p="http://schemas.openxmlformats.org/presentationml/2006/main">
  <p:tag name="KSO_WM_BEAUTIFY_FLAG" val=""/>
</p:tagLst>
</file>

<file path=ppt/tags/tag78.xml><?xml version="1.0" encoding="utf-8"?>
<p:tagLst xmlns:p="http://schemas.openxmlformats.org/presentationml/2006/main">
  <p:tag name="KSO_WM_BEAUTIFY_FLAG" val=""/>
</p:tagLst>
</file>

<file path=ppt/tags/tag79.xml><?xml version="1.0" encoding="utf-8"?>
<p:tagLst xmlns:p="http://schemas.openxmlformats.org/presentationml/2006/main">
  <p:tag name="KSO_WM_BEAUTIFY_FLAG" val=""/>
</p:tagLst>
</file>

<file path=ppt/tags/tag8.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80.xml><?xml version="1.0" encoding="utf-8"?>
<p:tagLst xmlns:p="http://schemas.openxmlformats.org/presentationml/2006/main">
  <p:tag name="KSO_WM_BEAUTIFY_FLAG" val=""/>
</p:tagLst>
</file>

<file path=ppt/tags/tag81.xml><?xml version="1.0" encoding="utf-8"?>
<p:tagLst xmlns:p="http://schemas.openxmlformats.org/presentationml/2006/main">
  <p:tag name="KSO_WM_BEAUTIFY_FLAG" val=""/>
</p:tagLst>
</file>

<file path=ppt/tags/tag82.xml><?xml version="1.0" encoding="utf-8"?>
<p:tagLst xmlns:p="http://schemas.openxmlformats.org/presentationml/2006/main">
  <p:tag name="KSO_WM_BEAUTIFY_FLAG" val=""/>
</p:tagLst>
</file>

<file path=ppt/tags/tag83.xml><?xml version="1.0" encoding="utf-8"?>
<p:tagLst xmlns:p="http://schemas.openxmlformats.org/presentationml/2006/main">
  <p:tag name="KSO_WM_BEAUTIFY_FLAG" val=""/>
</p:tagLst>
</file>

<file path=ppt/tags/tag84.xml><?xml version="1.0" encoding="utf-8"?>
<p:tagLst xmlns:p="http://schemas.openxmlformats.org/presentationml/2006/main">
  <p:tag name="KSO_WM_BEAUTIFY_FLAG" val=""/>
</p:tagLst>
</file>

<file path=ppt/tags/tag85.xml><?xml version="1.0" encoding="utf-8"?>
<p:tagLst xmlns:p="http://schemas.openxmlformats.org/presentationml/2006/main">
  <p:tag name="KSO_WM_BEAUTIFY_FLAG" val=""/>
</p:tagLst>
</file>

<file path=ppt/tags/tag86.xml><?xml version="1.0" encoding="utf-8"?>
<p:tagLst xmlns:p="http://schemas.openxmlformats.org/presentationml/2006/main">
  <p:tag name="KSO_WM_BEAUTIFY_FLAG" val=""/>
</p:tagLst>
</file>

<file path=ppt/tags/tag87.xml><?xml version="1.0" encoding="utf-8"?>
<p:tagLst xmlns:p="http://schemas.openxmlformats.org/presentationml/2006/main">
  <p:tag name="KSO_WM_BEAUTIFY_FLAG" val=""/>
</p:tagLst>
</file>

<file path=ppt/tags/tag88.xml><?xml version="1.0" encoding="utf-8"?>
<p:tagLst xmlns:p="http://schemas.openxmlformats.org/presentationml/2006/main">
  <p:tag name="KSO_WM_BEAUTIFY_FLAG" val=""/>
</p:tagLst>
</file>

<file path=ppt/tags/tag89.xml><?xml version="1.0" encoding="utf-8"?>
<p:tagLst xmlns:p="http://schemas.openxmlformats.org/presentationml/2006/main">
  <p:tag name="KSO_WM_BEAUTIFY_FLAG" val=""/>
</p:tagLst>
</file>

<file path=ppt/tags/tag9.xml><?xml version="1.0" encoding="utf-8"?>
<p:tagLst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90.xml><?xml version="1.0" encoding="utf-8"?>
<p:tagLst xmlns:p="http://schemas.openxmlformats.org/presentationml/2006/main">
  <p:tag name="KSO_WM_BEAUTIFY_FLAG" val=""/>
</p:tagLst>
</file>

<file path=ppt/tags/tag91.xml><?xml version="1.0" encoding="utf-8"?>
<p:tagLst xmlns:p="http://schemas.openxmlformats.org/presentationml/2006/main">
  <p:tag name="KSO_WM_BEAUTIFY_FLAG" val=""/>
</p:tagLst>
</file>

<file path=ppt/tags/tag92.xml><?xml version="1.0" encoding="utf-8"?>
<p:tagLst xmlns:p="http://schemas.openxmlformats.org/presentationml/2006/main">
  <p:tag name="KSO_WM_BEAUTIFY_FLAG" val=""/>
</p:tagLst>
</file>

<file path=ppt/tags/tag93.xml><?xml version="1.0" encoding="utf-8"?>
<p:tagLst xmlns:p="http://schemas.openxmlformats.org/presentationml/2006/main">
  <p:tag name="KSO_WM_BEAUTIFY_FLAG" val=""/>
</p:tagLst>
</file>

<file path=ppt/tags/tag94.xml><?xml version="1.0" encoding="utf-8"?>
<p:tagLst xmlns:p="http://schemas.openxmlformats.org/presentationml/2006/main">
  <p:tag name="KSO_WM_BEAUTIFY_FLAG" val=""/>
</p:tagLst>
</file>

<file path=ppt/tags/tag95.xml><?xml version="1.0" encoding="utf-8"?>
<p:tagLst xmlns:p="http://schemas.openxmlformats.org/presentationml/2006/main">
  <p:tag name="KSO_WM_BEAUTIFY_FLAG" val=""/>
</p:tagLst>
</file>

<file path=ppt/tags/tag96.xml><?xml version="1.0" encoding="utf-8"?>
<p:tagLst xmlns:p="http://schemas.openxmlformats.org/presentationml/2006/main">
  <p:tag name="KSO_WM_BEAUTIFY_FLAG" val=""/>
</p:tagLst>
</file>

<file path=ppt/tags/tag97.xml><?xml version="1.0" encoding="utf-8"?>
<p:tagLst xmlns:p="http://schemas.openxmlformats.org/presentationml/2006/main">
  <p:tag name="KSO_WM_BEAUTIFY_FLAG" val=""/>
</p:tagLst>
</file>

<file path=ppt/tags/tag98.xml><?xml version="1.0" encoding="utf-8"?>
<p:tagLst xmlns:p="http://schemas.openxmlformats.org/presentationml/2006/main">
  <p:tag name="KSO_WM_BEAUTIFY_FLAG" val=""/>
</p:tagLst>
</file>

<file path=ppt/tags/tag99.xml><?xml version="1.0" encoding="utf-8"?>
<p:tagLst xmlns:p="http://schemas.openxmlformats.org/presentationml/2006/main">
  <p:tag name="KSO_WM_BEAUTIFY_FLAG" val=""/>
</p:tagLst>
</file>

<file path=ppt/theme/theme1.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2_自定义设计方案">
  <a:themeElements>
    <a:clrScheme name="自定义 2">
      <a:dk1>
        <a:srgbClr val="000000"/>
      </a:dk1>
      <a:lt1>
        <a:srgbClr val="FFFFFF"/>
      </a:lt1>
      <a:dk2>
        <a:srgbClr val="768395"/>
      </a:dk2>
      <a:lt2>
        <a:srgbClr val="F0F0F0"/>
      </a:lt2>
      <a:accent1>
        <a:srgbClr val="9A0001"/>
      </a:accent1>
      <a:accent2>
        <a:srgbClr val="CEAB6E"/>
      </a:accent2>
      <a:accent3>
        <a:srgbClr val="063771"/>
      </a:accent3>
      <a:accent4>
        <a:srgbClr val="F3F4F8"/>
      </a:accent4>
      <a:accent5>
        <a:srgbClr val="64646C"/>
      </a:accent5>
      <a:accent6>
        <a:srgbClr val="FFFFFF"/>
      </a:accent6>
      <a:hlink>
        <a:srgbClr val="0070C0"/>
      </a:hlink>
      <a:folHlink>
        <a:srgbClr val="BFBFBF"/>
      </a:folHlink>
    </a:clrScheme>
    <a:fontScheme name="自定义 1">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lgn="ctr">
          <a:defRPr sz="2000" dirty="0" smtClean="0">
            <a:latin typeface="Arial" panose="020B0604020202020204" pitchFamily="34" charset="0"/>
            <a:ea typeface="微软雅黑" panose="020B0503020204020204" pitchFamily="34" charset="-122"/>
            <a:cs typeface="+mn-ea"/>
            <a:sym typeface="Arial" panose="020B0604020202020204" pitchFamily="34" charset="0"/>
          </a:defRPr>
        </a:defPPr>
      </a:lstStyle>
    </a:txDef>
  </a:objectDefaul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等线"/>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2697</Words>
  <Application>WPS 演示</Application>
  <PresentationFormat>宽屏</PresentationFormat>
  <Paragraphs>297</Paragraphs>
  <Slides>20</Slides>
  <Notes>12</Notes>
  <HiddenSlides>0</HiddenSlides>
  <MMClips>0</MMClips>
  <ScaleCrop>false</ScaleCrop>
  <HeadingPairs>
    <vt:vector size="6" baseType="variant">
      <vt:variant>
        <vt:lpstr>已用的字体</vt:lpstr>
      </vt:variant>
      <vt:variant>
        <vt:i4>16</vt:i4>
      </vt:variant>
      <vt:variant>
        <vt:lpstr>主题</vt:lpstr>
      </vt:variant>
      <vt:variant>
        <vt:i4>4</vt:i4>
      </vt:variant>
      <vt:variant>
        <vt:lpstr>幻灯片标题</vt:lpstr>
      </vt:variant>
      <vt:variant>
        <vt:i4>20</vt:i4>
      </vt:variant>
    </vt:vector>
  </HeadingPairs>
  <TitlesOfParts>
    <vt:vector size="40" baseType="lpstr">
      <vt:lpstr>Arial</vt:lpstr>
      <vt:lpstr>宋体</vt:lpstr>
      <vt:lpstr>Wingdings</vt:lpstr>
      <vt:lpstr>微软雅黑</vt:lpstr>
      <vt:lpstr>原装OS经典圆体</vt:lpstr>
      <vt:lpstr>经典圆体简</vt:lpstr>
      <vt:lpstr>Arial</vt:lpstr>
      <vt:lpstr>楷体</vt:lpstr>
      <vt:lpstr>Times New Roman</vt:lpstr>
      <vt:lpstr>Calibri</vt:lpstr>
      <vt:lpstr>字魂105号-简雅黑</vt:lpstr>
      <vt:lpstr>黑体</vt:lpstr>
      <vt:lpstr>方正粗黑宋简体</vt:lpstr>
      <vt:lpstr>Arial Unicode MS</vt:lpstr>
      <vt:lpstr>等线 Light</vt:lpstr>
      <vt:lpstr>等线</vt:lpstr>
      <vt:lpstr>Office 主题​​</vt:lpstr>
      <vt:lpstr>自定义设计方案</vt:lpstr>
      <vt:lpstr>1_自定义设计方案</vt:lpstr>
      <vt:lpstr>2_自定义设计方案</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Company>北京大学</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北大PPT模版（红色）</dc:title>
  <dc:creator>刘钊 城环20博</dc:creator>
  <cp:lastModifiedBy>起灰</cp:lastModifiedBy>
  <cp:revision>521</cp:revision>
  <cp:lastPrinted>2022-02-28T11:05:00Z</cp:lastPrinted>
  <dcterms:created xsi:type="dcterms:W3CDTF">2020-08-05T06:35:00Z</dcterms:created>
  <dcterms:modified xsi:type="dcterms:W3CDTF">2023-04-26T10:47:39Z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E0B304E3B63F4273A3C7E4B2BE245951</vt:lpwstr>
  </property>
  <property fmtid="{D5CDD505-2E9C-101B-9397-08002B2CF9AE}" pid="3" name="KSOProductBuildVer">
    <vt:lpwstr>2052-11.1.0.14036</vt:lpwstr>
  </property>
</Properties>
</file>